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8" r:id="rId3"/>
    <p:sldId id="406" r:id="rId4"/>
    <p:sldId id="397" r:id="rId5"/>
    <p:sldId id="398" r:id="rId6"/>
    <p:sldId id="399" r:id="rId7"/>
    <p:sldId id="400" r:id="rId8"/>
    <p:sldId id="405" r:id="rId9"/>
    <p:sldId id="402" r:id="rId10"/>
    <p:sldId id="401" r:id="rId11"/>
    <p:sldId id="404" r:id="rId12"/>
    <p:sldId id="407" r:id="rId13"/>
    <p:sldId id="408" r:id="rId14"/>
    <p:sldId id="410" r:id="rId15"/>
    <p:sldId id="412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13" r:id="rId26"/>
    <p:sldId id="414" r:id="rId27"/>
    <p:sldId id="411" r:id="rId28"/>
    <p:sldId id="433" r:id="rId29"/>
    <p:sldId id="424" r:id="rId30"/>
    <p:sldId id="425" r:id="rId31"/>
    <p:sldId id="441" r:id="rId32"/>
    <p:sldId id="442" r:id="rId33"/>
    <p:sldId id="443" r:id="rId34"/>
    <p:sldId id="426" r:id="rId35"/>
    <p:sldId id="431" r:id="rId36"/>
    <p:sldId id="428" r:id="rId37"/>
    <p:sldId id="432" r:id="rId38"/>
    <p:sldId id="429" r:id="rId39"/>
    <p:sldId id="430" r:id="rId40"/>
    <p:sldId id="427" r:id="rId41"/>
    <p:sldId id="444" r:id="rId42"/>
    <p:sldId id="434" r:id="rId43"/>
    <p:sldId id="435" r:id="rId44"/>
    <p:sldId id="436" r:id="rId45"/>
    <p:sldId id="437" r:id="rId46"/>
    <p:sldId id="594" r:id="rId4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" id="{F380E5F4-B2C1-4AFE-81CE-21304FE83475}">
          <p14:sldIdLst>
            <p14:sldId id="256"/>
            <p14:sldId id="338"/>
            <p14:sldId id="406"/>
          </p14:sldIdLst>
        </p14:section>
        <p14:section name="Crèdits" id="{5C19DCAF-8677-45FC-8519-D3AF569B87F8}">
          <p14:sldIdLst>
            <p14:sldId id="397"/>
            <p14:sldId id="398"/>
          </p14:sldIdLst>
        </p14:section>
        <p14:section name="Introducció" id="{DCEBFE14-3FFB-4F80-A5F0-642382055B1D}">
          <p14:sldIdLst>
            <p14:sldId id="399"/>
          </p14:sldIdLst>
        </p14:section>
        <p14:section name="Fase 1. Treballs inicials" id="{89261639-DA4E-4D45-803F-9D0DF512888E}">
          <p14:sldIdLst>
            <p14:sldId id="400"/>
            <p14:sldId id="405"/>
            <p14:sldId id="402"/>
            <p14:sldId id="401"/>
            <p14:sldId id="404"/>
          </p14:sldIdLst>
        </p14:section>
        <p14:section name="Fase 2. Anàlisi i diagnosi" id="{188B4D9E-9BFA-4114-8097-3A8095A5E367}">
          <p14:sldIdLst>
            <p14:sldId id="407"/>
            <p14:sldId id="408"/>
            <p14:sldId id="410"/>
            <p14:sldId id="412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13"/>
            <p14:sldId id="414"/>
            <p14:sldId id="411"/>
            <p14:sldId id="433"/>
          </p14:sldIdLst>
        </p14:section>
        <p14:section name="Fase 3. Pla d'acció" id="{9E650BE2-A1E0-44E1-A184-0AE678E40F02}">
          <p14:sldIdLst>
            <p14:sldId id="424"/>
            <p14:sldId id="425"/>
            <p14:sldId id="441"/>
            <p14:sldId id="442"/>
            <p14:sldId id="443"/>
            <p14:sldId id="426"/>
            <p14:sldId id="431"/>
            <p14:sldId id="428"/>
            <p14:sldId id="432"/>
            <p14:sldId id="429"/>
            <p14:sldId id="430"/>
            <p14:sldId id="427"/>
            <p14:sldId id="444"/>
          </p14:sldIdLst>
        </p14:section>
        <p14:section name="Fase 4. Seguiment" id="{58B99967-1E07-467D-88B8-C9D1DAE6DB4B}">
          <p14:sldIdLst>
            <p14:sldId id="434"/>
            <p14:sldId id="435"/>
            <p14:sldId id="436"/>
            <p14:sldId id="437"/>
          </p14:sldIdLst>
        </p14:section>
        <p14:section name="Fi" id="{3209F539-3C1B-4C82-9615-63CCCCEC3DFC}">
          <p14:sldIdLst>
            <p14:sldId id="5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6"/>
    <a:srgbClr val="CDD3C1"/>
    <a:srgbClr val="990D7D"/>
    <a:srgbClr val="CC071E"/>
    <a:srgbClr val="967C21"/>
    <a:srgbClr val="EA6EA3"/>
    <a:srgbClr val="FDC400"/>
    <a:srgbClr val="80234A"/>
    <a:srgbClr val="9D5573"/>
    <a:srgbClr val="006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>
        <p:guide orient="horz" pos="2183"/>
        <p:guide pos="37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5" Type="http://schemas.openxmlformats.org/officeDocument/2006/relationships/image" Target="../media/image19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5" Type="http://schemas.openxmlformats.org/officeDocument/2006/relationships/image" Target="../media/image19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6654D-2987-4841-B749-5FD1DBE5128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7799F5-FE4C-4BB9-9120-4CC9CC1B4652}">
      <dgm:prSet phldrT="[Text]" custT="1"/>
      <dgm:spPr>
        <a:solidFill>
          <a:srgbClr val="CDD3C1"/>
        </a:solidFill>
      </dgm:spPr>
      <dgm:t>
        <a:bodyPr/>
        <a:lstStyle/>
        <a:p>
          <a:r>
            <a:rPr lang="es-ES" sz="1050" dirty="0">
              <a:solidFill>
                <a:schemeClr val="tx1"/>
              </a:solidFill>
              <a:latin typeface="Century Gothic" panose="020B0502020202020204" pitchFamily="34" charset="0"/>
            </a:rPr>
            <a:t>AGENDA 2030</a:t>
          </a:r>
        </a:p>
      </dgm:t>
    </dgm:pt>
    <dgm:pt modelId="{C47C4521-6606-465C-A903-6102B86BC906}" type="parTrans" cxnId="{CC5C5441-2CFF-4672-A2A5-27873EDD6122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FE3C8205-3D76-4D3D-B36A-BEE305ABE6B3}" type="sibTrans" cxnId="{CC5C5441-2CFF-4672-A2A5-27873EDD6122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1E07574C-346D-4D18-8F02-BC6AF8FA8779}">
      <dgm:prSet phldrT="[Text]" custT="1"/>
      <dgm:spPr>
        <a:solidFill>
          <a:srgbClr val="CDD3C1"/>
        </a:solidFill>
      </dgm:spPr>
      <dgm:t>
        <a:bodyPr/>
        <a:lstStyle/>
        <a:p>
          <a:r>
            <a:rPr lang="es-ES" sz="1050" dirty="0">
              <a:solidFill>
                <a:schemeClr val="tx1"/>
              </a:solidFill>
              <a:latin typeface="Century Gothic" panose="020B0502020202020204" pitchFamily="34" charset="0"/>
            </a:rPr>
            <a:t>NOVA AGENDA URBANA</a:t>
          </a:r>
        </a:p>
      </dgm:t>
    </dgm:pt>
    <dgm:pt modelId="{6AE3514B-2692-4509-AC4F-E839E7395588}" type="parTrans" cxnId="{8874E389-22DF-4A52-8B0E-A3A25AF5EA30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4B50489A-83D8-44D5-A0AC-44EC0A1B9075}" type="sibTrans" cxnId="{8874E389-22DF-4A52-8B0E-A3A25AF5EA30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2AE65469-AA69-421F-9E9E-1D1DCA69011A}">
      <dgm:prSet phldrT="[Text]" custT="1"/>
      <dgm:spPr>
        <a:solidFill>
          <a:srgbClr val="CDD3C1"/>
        </a:solidFill>
      </dgm:spPr>
      <dgm:t>
        <a:bodyPr/>
        <a:lstStyle/>
        <a:p>
          <a:r>
            <a:rPr lang="es-ES" sz="1050" dirty="0">
              <a:solidFill>
                <a:schemeClr val="tx1"/>
              </a:solidFill>
              <a:latin typeface="Century Gothic" panose="020B0502020202020204" pitchFamily="34" charset="0"/>
            </a:rPr>
            <a:t>AGENDA URBANA EUROPEA</a:t>
          </a:r>
        </a:p>
      </dgm:t>
    </dgm:pt>
    <dgm:pt modelId="{A012ABDA-B8F8-4C74-A9D0-30FBECD1EB78}" type="parTrans" cxnId="{7A98C15B-2512-4729-8622-7E283E6A649F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101BB914-9BB5-4B52-A8B4-F0F180000AB7}" type="sibTrans" cxnId="{7A98C15B-2512-4729-8622-7E283E6A649F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04EC793E-1604-497F-9B9E-AD717269D194}">
      <dgm:prSet custT="1"/>
      <dgm:spPr>
        <a:solidFill>
          <a:srgbClr val="CDD3C1"/>
        </a:solidFill>
      </dgm:spPr>
      <dgm:t>
        <a:bodyPr/>
        <a:lstStyle/>
        <a:p>
          <a:r>
            <a:rPr lang="es-ES" sz="1050" dirty="0">
              <a:solidFill>
                <a:schemeClr val="tx1"/>
              </a:solidFill>
              <a:latin typeface="Century Gothic" panose="020B0502020202020204" pitchFamily="34" charset="0"/>
            </a:rPr>
            <a:t>AGENDA URBANA ESPANYOLA 2030</a:t>
          </a:r>
        </a:p>
      </dgm:t>
    </dgm:pt>
    <dgm:pt modelId="{22199D38-B641-40E2-A361-B96D0C1B6796}" type="parTrans" cxnId="{3B20D073-5BF7-441D-A6E7-4EAC54C5FBDF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3A968F05-52FB-43E3-AA44-BBC3901EC9EC}" type="sibTrans" cxnId="{3B20D073-5BF7-441D-A6E7-4EAC54C5FBDF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894CE056-758F-4C0F-9AF3-7F04A76D85E6}">
      <dgm:prSet custT="1"/>
      <dgm:spPr>
        <a:solidFill>
          <a:srgbClr val="CDD3C1"/>
        </a:solidFill>
      </dgm:spPr>
      <dgm:t>
        <a:bodyPr/>
        <a:lstStyle/>
        <a:p>
          <a:r>
            <a:rPr lang="es-ES" sz="1050" b="0" dirty="0">
              <a:solidFill>
                <a:schemeClr val="tx1"/>
              </a:solidFill>
              <a:latin typeface="Century Gothic" panose="020B0502020202020204" pitchFamily="34" charset="0"/>
            </a:rPr>
            <a:t>AGENDA DELS POBLES I CIUTATS CATALUNYA 2050</a:t>
          </a:r>
        </a:p>
      </dgm:t>
    </dgm:pt>
    <dgm:pt modelId="{BA30DAD5-17DB-4A71-82B9-82B86DAD197B}" type="parTrans" cxnId="{42B75281-D5D6-4209-943E-F46EF1D83C51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A7155A79-2B3A-47E4-88FB-2536E80411F2}" type="sibTrans" cxnId="{42B75281-D5D6-4209-943E-F46EF1D83C51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C9E9A5DB-40C9-44E0-BD1B-0811C26512F6}">
      <dgm:prSet custT="1"/>
      <dgm:spPr>
        <a:solidFill>
          <a:srgbClr val="CDD3C1"/>
        </a:solidFill>
      </dgm:spPr>
      <dgm:t>
        <a:bodyPr/>
        <a:lstStyle/>
        <a:p>
          <a:r>
            <a:rPr lang="es-ES" sz="1050" b="1" dirty="0">
              <a:solidFill>
                <a:schemeClr val="tx1"/>
              </a:solidFill>
              <a:latin typeface="Century Gothic" panose="020B0502020202020204" pitchFamily="34" charset="0"/>
            </a:rPr>
            <a:t>AGENDA URBANA DE SANTA SUSANNA</a:t>
          </a:r>
        </a:p>
      </dgm:t>
    </dgm:pt>
    <dgm:pt modelId="{0B51BB0D-577F-46F3-A3EA-634129254E17}" type="parTrans" cxnId="{C648DF7F-C9CA-46CA-80B1-F9F7620314EE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5B5797BC-7E02-4812-B6BC-0E45E9BF3C51}" type="sibTrans" cxnId="{C648DF7F-C9CA-46CA-80B1-F9F7620314EE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60955835-BE4C-418A-A46B-B793841F0618}" type="pres">
      <dgm:prSet presAssocID="{8EC6654D-2987-4841-B749-5FD1DBE512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3507972-9368-4001-B28B-558CFC50BE17}" type="pres">
      <dgm:prSet presAssocID="{F97799F5-FE4C-4BB9-9120-4CC9CC1B4652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CB017D8-DF08-4860-AAE7-D765DB45C95F}" type="pres">
      <dgm:prSet presAssocID="{FE3C8205-3D76-4D3D-B36A-BEE305ABE6B3}" presName="parTxOnlySpace" presStyleCnt="0"/>
      <dgm:spPr/>
    </dgm:pt>
    <dgm:pt modelId="{DBCCCEA2-BA70-4ACC-B279-037BD3FE53C4}" type="pres">
      <dgm:prSet presAssocID="{1E07574C-346D-4D18-8F02-BC6AF8FA877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ABFB24D-2726-4C54-A668-EA252CF33A09}" type="pres">
      <dgm:prSet presAssocID="{4B50489A-83D8-44D5-A0AC-44EC0A1B9075}" presName="parTxOnlySpace" presStyleCnt="0"/>
      <dgm:spPr/>
    </dgm:pt>
    <dgm:pt modelId="{6D78645C-5303-4398-A4AE-CEBA691465FB}" type="pres">
      <dgm:prSet presAssocID="{2AE65469-AA69-421F-9E9E-1D1DCA69011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3828551-194D-47EC-A766-C74A10589834}" type="pres">
      <dgm:prSet presAssocID="{101BB914-9BB5-4B52-A8B4-F0F180000AB7}" presName="parTxOnlySpace" presStyleCnt="0"/>
      <dgm:spPr/>
    </dgm:pt>
    <dgm:pt modelId="{6C290E52-9A5E-4B1F-A8AF-FDEC359ED94B}" type="pres">
      <dgm:prSet presAssocID="{04EC793E-1604-497F-9B9E-AD717269D19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8252D8C-D32A-4AF7-B83C-5EA5C4C89805}" type="pres">
      <dgm:prSet presAssocID="{3A968F05-52FB-43E3-AA44-BBC3901EC9EC}" presName="parTxOnlySpace" presStyleCnt="0"/>
      <dgm:spPr/>
    </dgm:pt>
    <dgm:pt modelId="{644E1F83-A6B9-4431-8A6E-25152B69704C}" type="pres">
      <dgm:prSet presAssocID="{894CE056-758F-4C0F-9AF3-7F04A76D85E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0DD96B3-4DA0-4393-A635-C22A8C06B0F8}" type="pres">
      <dgm:prSet presAssocID="{A7155A79-2B3A-47E4-88FB-2536E80411F2}" presName="parTxOnlySpace" presStyleCnt="0"/>
      <dgm:spPr/>
    </dgm:pt>
    <dgm:pt modelId="{E19C4919-074A-49D0-B90F-114FA69A7857}" type="pres">
      <dgm:prSet presAssocID="{C9E9A5DB-40C9-44E0-BD1B-0811C26512F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962D2E3-AD29-465B-BD56-F35DFD16F038}" type="presOf" srcId="{04EC793E-1604-497F-9B9E-AD717269D194}" destId="{6C290E52-9A5E-4B1F-A8AF-FDEC359ED94B}" srcOrd="0" destOrd="0" presId="urn:microsoft.com/office/officeart/2005/8/layout/chevron1"/>
    <dgm:cxn modelId="{C648DF7F-C9CA-46CA-80B1-F9F7620314EE}" srcId="{8EC6654D-2987-4841-B749-5FD1DBE51283}" destId="{C9E9A5DB-40C9-44E0-BD1B-0811C26512F6}" srcOrd="5" destOrd="0" parTransId="{0B51BB0D-577F-46F3-A3EA-634129254E17}" sibTransId="{5B5797BC-7E02-4812-B6BC-0E45E9BF3C51}"/>
    <dgm:cxn modelId="{7A98C15B-2512-4729-8622-7E283E6A649F}" srcId="{8EC6654D-2987-4841-B749-5FD1DBE51283}" destId="{2AE65469-AA69-421F-9E9E-1D1DCA69011A}" srcOrd="2" destOrd="0" parTransId="{A012ABDA-B8F8-4C74-A9D0-30FBECD1EB78}" sibTransId="{101BB914-9BB5-4B52-A8B4-F0F180000AB7}"/>
    <dgm:cxn modelId="{A619D831-5D82-49B7-A9EF-02F58218C08D}" type="presOf" srcId="{2AE65469-AA69-421F-9E9E-1D1DCA69011A}" destId="{6D78645C-5303-4398-A4AE-CEBA691465FB}" srcOrd="0" destOrd="0" presId="urn:microsoft.com/office/officeart/2005/8/layout/chevron1"/>
    <dgm:cxn modelId="{3B20D073-5BF7-441D-A6E7-4EAC54C5FBDF}" srcId="{8EC6654D-2987-4841-B749-5FD1DBE51283}" destId="{04EC793E-1604-497F-9B9E-AD717269D194}" srcOrd="3" destOrd="0" parTransId="{22199D38-B641-40E2-A361-B96D0C1B6796}" sibTransId="{3A968F05-52FB-43E3-AA44-BBC3901EC9EC}"/>
    <dgm:cxn modelId="{7BC977DD-A421-4288-AA60-C314615CDEF3}" type="presOf" srcId="{1E07574C-346D-4D18-8F02-BC6AF8FA8779}" destId="{DBCCCEA2-BA70-4ACC-B279-037BD3FE53C4}" srcOrd="0" destOrd="0" presId="urn:microsoft.com/office/officeart/2005/8/layout/chevron1"/>
    <dgm:cxn modelId="{42B75281-D5D6-4209-943E-F46EF1D83C51}" srcId="{8EC6654D-2987-4841-B749-5FD1DBE51283}" destId="{894CE056-758F-4C0F-9AF3-7F04A76D85E6}" srcOrd="4" destOrd="0" parTransId="{BA30DAD5-17DB-4A71-82B9-82B86DAD197B}" sibTransId="{A7155A79-2B3A-47E4-88FB-2536E80411F2}"/>
    <dgm:cxn modelId="{8F988FEB-2FC1-440C-A3C1-9112893E9A0B}" type="presOf" srcId="{894CE056-758F-4C0F-9AF3-7F04A76D85E6}" destId="{644E1F83-A6B9-4431-8A6E-25152B69704C}" srcOrd="0" destOrd="0" presId="urn:microsoft.com/office/officeart/2005/8/layout/chevron1"/>
    <dgm:cxn modelId="{AC04657F-2070-4F43-89B8-E6FC018D4568}" type="presOf" srcId="{8EC6654D-2987-4841-B749-5FD1DBE51283}" destId="{60955835-BE4C-418A-A46B-B793841F0618}" srcOrd="0" destOrd="0" presId="urn:microsoft.com/office/officeart/2005/8/layout/chevron1"/>
    <dgm:cxn modelId="{CC5C5441-2CFF-4672-A2A5-27873EDD6122}" srcId="{8EC6654D-2987-4841-B749-5FD1DBE51283}" destId="{F97799F5-FE4C-4BB9-9120-4CC9CC1B4652}" srcOrd="0" destOrd="0" parTransId="{C47C4521-6606-465C-A903-6102B86BC906}" sibTransId="{FE3C8205-3D76-4D3D-B36A-BEE305ABE6B3}"/>
    <dgm:cxn modelId="{8874E389-22DF-4A52-8B0E-A3A25AF5EA30}" srcId="{8EC6654D-2987-4841-B749-5FD1DBE51283}" destId="{1E07574C-346D-4D18-8F02-BC6AF8FA8779}" srcOrd="1" destOrd="0" parTransId="{6AE3514B-2692-4509-AC4F-E839E7395588}" sibTransId="{4B50489A-83D8-44D5-A0AC-44EC0A1B9075}"/>
    <dgm:cxn modelId="{76397C27-C5B7-4EA7-9212-574D4FAC6F80}" type="presOf" srcId="{C9E9A5DB-40C9-44E0-BD1B-0811C26512F6}" destId="{E19C4919-074A-49D0-B90F-114FA69A7857}" srcOrd="0" destOrd="0" presId="urn:microsoft.com/office/officeart/2005/8/layout/chevron1"/>
    <dgm:cxn modelId="{9D5F01E7-6792-43C8-BA08-D6CB44893A44}" type="presOf" srcId="{F97799F5-FE4C-4BB9-9120-4CC9CC1B4652}" destId="{F3507972-9368-4001-B28B-558CFC50BE17}" srcOrd="0" destOrd="0" presId="urn:microsoft.com/office/officeart/2005/8/layout/chevron1"/>
    <dgm:cxn modelId="{AE12F384-4B69-45E1-98D0-FC097EB5AD1D}" type="presParOf" srcId="{60955835-BE4C-418A-A46B-B793841F0618}" destId="{F3507972-9368-4001-B28B-558CFC50BE17}" srcOrd="0" destOrd="0" presId="urn:microsoft.com/office/officeart/2005/8/layout/chevron1"/>
    <dgm:cxn modelId="{DB9500D6-103C-4E33-B63B-5AE1A56B71CE}" type="presParOf" srcId="{60955835-BE4C-418A-A46B-B793841F0618}" destId="{ECB017D8-DF08-4860-AAE7-D765DB45C95F}" srcOrd="1" destOrd="0" presId="urn:microsoft.com/office/officeart/2005/8/layout/chevron1"/>
    <dgm:cxn modelId="{B177CED5-9013-4A00-A148-E5AEE5808932}" type="presParOf" srcId="{60955835-BE4C-418A-A46B-B793841F0618}" destId="{DBCCCEA2-BA70-4ACC-B279-037BD3FE53C4}" srcOrd="2" destOrd="0" presId="urn:microsoft.com/office/officeart/2005/8/layout/chevron1"/>
    <dgm:cxn modelId="{B0DB98E3-145E-4880-BE4A-B318A8135BAD}" type="presParOf" srcId="{60955835-BE4C-418A-A46B-B793841F0618}" destId="{3ABFB24D-2726-4C54-A668-EA252CF33A09}" srcOrd="3" destOrd="0" presId="urn:microsoft.com/office/officeart/2005/8/layout/chevron1"/>
    <dgm:cxn modelId="{6DEDAC63-0A68-4B66-A59B-1A4576474E43}" type="presParOf" srcId="{60955835-BE4C-418A-A46B-B793841F0618}" destId="{6D78645C-5303-4398-A4AE-CEBA691465FB}" srcOrd="4" destOrd="0" presId="urn:microsoft.com/office/officeart/2005/8/layout/chevron1"/>
    <dgm:cxn modelId="{F503B997-9140-4A94-9DEB-7AA01CF14B42}" type="presParOf" srcId="{60955835-BE4C-418A-A46B-B793841F0618}" destId="{A3828551-194D-47EC-A766-C74A10589834}" srcOrd="5" destOrd="0" presId="urn:microsoft.com/office/officeart/2005/8/layout/chevron1"/>
    <dgm:cxn modelId="{2868577E-1D50-4BE4-BE13-5B84B8608859}" type="presParOf" srcId="{60955835-BE4C-418A-A46B-B793841F0618}" destId="{6C290E52-9A5E-4B1F-A8AF-FDEC359ED94B}" srcOrd="6" destOrd="0" presId="urn:microsoft.com/office/officeart/2005/8/layout/chevron1"/>
    <dgm:cxn modelId="{DD2B9A41-A870-4E61-9292-DBEA091411C2}" type="presParOf" srcId="{60955835-BE4C-418A-A46B-B793841F0618}" destId="{58252D8C-D32A-4AF7-B83C-5EA5C4C89805}" srcOrd="7" destOrd="0" presId="urn:microsoft.com/office/officeart/2005/8/layout/chevron1"/>
    <dgm:cxn modelId="{F8F3785D-07FE-4E6B-9A28-1541FE4C78B3}" type="presParOf" srcId="{60955835-BE4C-418A-A46B-B793841F0618}" destId="{644E1F83-A6B9-4431-8A6E-25152B69704C}" srcOrd="8" destOrd="0" presId="urn:microsoft.com/office/officeart/2005/8/layout/chevron1"/>
    <dgm:cxn modelId="{3CBE0C47-70F2-4273-8F0E-CDB09B5E3C73}" type="presParOf" srcId="{60955835-BE4C-418A-A46B-B793841F0618}" destId="{50DD96B3-4DA0-4393-A635-C22A8C06B0F8}" srcOrd="9" destOrd="0" presId="urn:microsoft.com/office/officeart/2005/8/layout/chevron1"/>
    <dgm:cxn modelId="{14873FF6-3F7B-4FC3-AE43-61843532F646}" type="presParOf" srcId="{60955835-BE4C-418A-A46B-B793841F0618}" destId="{E19C4919-074A-49D0-B90F-114FA69A785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375F4-6BAA-49FD-B000-C96525B122C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13B2F19-0E02-4C25-B263-5186551CC4D2}">
      <dgm:prSet phldrT="[Texto]" custT="1"/>
      <dgm:spPr>
        <a:solidFill>
          <a:srgbClr val="CDD3C1"/>
        </a:solidFill>
      </dgm:spPr>
      <dgm:t>
        <a:bodyPr/>
        <a:lstStyle/>
        <a:p>
          <a:endParaRPr lang="es-ES" sz="700">
            <a:latin typeface="Century Gothic" panose="020B0502020202020204" pitchFamily="34" charset="0"/>
          </a:endParaRPr>
        </a:p>
      </dgm:t>
    </dgm:pt>
    <dgm:pt modelId="{4557BAF2-ADD3-441E-A373-EB82A0D6776B}" type="parTrans" cxnId="{B97511B2-6088-4688-9C27-9F5E3A651247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D66EF550-20E3-49C6-A831-D60F2DC7C7F6}" type="sibTrans" cxnId="{B97511B2-6088-4688-9C27-9F5E3A651247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1D05FC5A-54A2-47CD-865E-C7343CB7B0EC}">
      <dgm:prSet phldrT="[Texto]" custT="1"/>
      <dgm:spPr/>
      <dgm:t>
        <a:bodyPr/>
        <a:lstStyle/>
        <a:p>
          <a:r>
            <a:rPr lang="es-ES" sz="1400" b="1">
              <a:solidFill>
                <a:schemeClr val="tx1"/>
              </a:solidFill>
              <a:latin typeface="Century Gothic" panose="020B0502020202020204" pitchFamily="34" charset="0"/>
            </a:rPr>
            <a:t>1</a:t>
          </a:r>
        </a:p>
        <a:p>
          <a:r>
            <a:rPr lang="es-ES" sz="1400" b="1">
              <a:solidFill>
                <a:schemeClr val="tx1"/>
              </a:solidFill>
              <a:latin typeface="Century Gothic" panose="020B0502020202020204" pitchFamily="34" charset="0"/>
            </a:rPr>
            <a:t>Treballs inicials</a:t>
          </a:r>
        </a:p>
      </dgm:t>
    </dgm:pt>
    <dgm:pt modelId="{E3883B02-F2F3-468A-8CC6-32B47AAB09C4}" type="parTrans" cxnId="{4C9FC616-084F-45D2-BB08-3BD042FDEBB6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86116561-E73C-406C-90FB-C4907F63EB9C}" type="sibTrans" cxnId="{4C9FC616-084F-45D2-BB08-3BD042FDEBB6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8B741778-A33C-418B-A365-CAE178915BF7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  <a:latin typeface="Century Gothic" panose="020B0502020202020204" pitchFamily="34" charset="0"/>
            </a:rPr>
            <a:t>2</a:t>
          </a:r>
        </a:p>
        <a:p>
          <a:r>
            <a:rPr lang="es-ES" sz="1400" b="1" dirty="0" err="1">
              <a:solidFill>
                <a:schemeClr val="tx1"/>
              </a:solidFill>
              <a:latin typeface="Century Gothic" panose="020B0502020202020204" pitchFamily="34" charset="0"/>
            </a:rPr>
            <a:t>Anàlisi</a:t>
          </a:r>
          <a:r>
            <a:rPr lang="es-ES" sz="1400" b="1" dirty="0">
              <a:solidFill>
                <a:schemeClr val="tx1"/>
              </a:solidFill>
              <a:latin typeface="Century Gothic" panose="020B0502020202020204" pitchFamily="34" charset="0"/>
            </a:rPr>
            <a:t> i </a:t>
          </a:r>
          <a:r>
            <a:rPr lang="es-ES" sz="1400" b="1" dirty="0" err="1">
              <a:solidFill>
                <a:schemeClr val="tx1"/>
              </a:solidFill>
              <a:latin typeface="Century Gothic" panose="020B0502020202020204" pitchFamily="34" charset="0"/>
            </a:rPr>
            <a:t>diagnosi</a:t>
          </a:r>
          <a:r>
            <a:rPr lang="es-ES" sz="1400" b="1" dirty="0">
              <a:solidFill>
                <a:schemeClr val="tx1"/>
              </a:solidFill>
              <a:latin typeface="Century Gothic" panose="020B0502020202020204" pitchFamily="34" charset="0"/>
            </a:rPr>
            <a:t>	</a:t>
          </a:r>
        </a:p>
      </dgm:t>
    </dgm:pt>
    <dgm:pt modelId="{EEF77A6A-033A-4DCF-9658-BE6F964C38BC}" type="parTrans" cxnId="{9F1609F2-7A56-4C6F-85C5-AEDD3A81AED3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27BC3320-04C5-4876-8D4B-9363484290A7}" type="sibTrans" cxnId="{9F1609F2-7A56-4C6F-85C5-AEDD3A81AED3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6975AF4F-E3BF-4323-8556-86F1609216C1}">
      <dgm:prSet phldrT="[Texto]" custT="1"/>
      <dgm:spPr>
        <a:solidFill>
          <a:srgbClr val="CDD3C1"/>
        </a:solidFill>
      </dgm:spPr>
      <dgm:t>
        <a:bodyPr/>
        <a:lstStyle/>
        <a:p>
          <a:endParaRPr lang="es-ES" sz="700">
            <a:latin typeface="Century Gothic" panose="020B0502020202020204" pitchFamily="34" charset="0"/>
          </a:endParaRPr>
        </a:p>
      </dgm:t>
    </dgm:pt>
    <dgm:pt modelId="{8315CC5D-86F4-4792-8FD5-06652E7250DF}" type="parTrans" cxnId="{7AFDC72F-B04D-44A5-AF85-6C2CB40513D4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3374803E-7342-44DA-B4F6-CD6A093F55C5}" type="sibTrans" cxnId="{7AFDC72F-B04D-44A5-AF85-6C2CB40513D4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C1DF27FC-4803-4A81-98A9-48F23BC8F8C0}">
      <dgm:prSet custT="1"/>
      <dgm:spPr/>
      <dgm:t>
        <a:bodyPr/>
        <a:lstStyle/>
        <a:p>
          <a:r>
            <a:rPr lang="es-ES" sz="1400" b="1">
              <a:solidFill>
                <a:schemeClr val="tx1"/>
              </a:solidFill>
              <a:latin typeface="Century Gothic" panose="020B0502020202020204" pitchFamily="34" charset="0"/>
            </a:rPr>
            <a:t>3</a:t>
          </a:r>
        </a:p>
        <a:p>
          <a:r>
            <a:rPr lang="es-ES" sz="1400" b="1">
              <a:solidFill>
                <a:schemeClr val="tx1"/>
              </a:solidFill>
              <a:latin typeface="Century Gothic" panose="020B0502020202020204" pitchFamily="34" charset="0"/>
            </a:rPr>
            <a:t>Pla d'acció</a:t>
          </a:r>
        </a:p>
      </dgm:t>
    </dgm:pt>
    <dgm:pt modelId="{6D88BB70-0423-4DC0-B487-F1A23671FBBB}" type="parTrans" cxnId="{AC92E890-EDA0-4121-967F-68F3AA466F92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1725B2C4-1F3D-4F59-9FF3-9D73A1DD2C64}" type="sibTrans" cxnId="{AC92E890-EDA0-4121-967F-68F3AA466F92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9DCBF631-8DF7-4729-821B-9E91D847BE40}">
      <dgm:prSet custT="1"/>
      <dgm:spPr>
        <a:solidFill>
          <a:srgbClr val="CDD3C1"/>
        </a:solidFill>
      </dgm:spPr>
      <dgm:t>
        <a:bodyPr/>
        <a:lstStyle/>
        <a:p>
          <a:r>
            <a:rPr lang="ca-ES" sz="1400" b="1" noProof="0" dirty="0">
              <a:solidFill>
                <a:schemeClr val="tx1"/>
              </a:solidFill>
              <a:latin typeface="Century Gothic" panose="020B0502020202020204" pitchFamily="34" charset="0"/>
            </a:rPr>
            <a:t>4</a:t>
          </a:r>
        </a:p>
        <a:p>
          <a:r>
            <a:rPr lang="ca-ES" sz="1400" b="1" noProof="0" dirty="0">
              <a:solidFill>
                <a:schemeClr val="tx1"/>
              </a:solidFill>
              <a:latin typeface="Century Gothic" panose="020B0502020202020204" pitchFamily="34" charset="0"/>
            </a:rPr>
            <a:t>Sistema de seguiment i avaluació</a:t>
          </a:r>
        </a:p>
      </dgm:t>
    </dgm:pt>
    <dgm:pt modelId="{1B08DFBB-B087-42D5-B5A6-60D2A611F7E6}" type="parTrans" cxnId="{CF729A2A-653D-4632-BDAE-AC05E3117942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85BE6E7A-5E7C-48D4-AF75-594DA0CC7955}" type="sibTrans" cxnId="{CF729A2A-653D-4632-BDAE-AC05E3117942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3AF3A95D-2C4F-4C5E-9D9C-5B7E0EAE1995}">
      <dgm:prSet phldrT="[Texto]" custT="1"/>
      <dgm:spPr>
        <a:solidFill>
          <a:srgbClr val="CDD3C1"/>
        </a:solidFill>
      </dgm:spPr>
      <dgm:t>
        <a:bodyPr/>
        <a:lstStyle/>
        <a:p>
          <a:endParaRPr lang="es-ES" sz="700">
            <a:latin typeface="Century Gothic" panose="020B0502020202020204" pitchFamily="34" charset="0"/>
          </a:endParaRPr>
        </a:p>
      </dgm:t>
    </dgm:pt>
    <dgm:pt modelId="{CCE209A5-4BAA-4C3A-8972-D001569EDF49}" type="sibTrans" cxnId="{AF32BC36-75A9-4112-A5D4-37DC11C73431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E90B91A7-5EE8-431D-8DF0-765AC85A1EA0}" type="parTrans" cxnId="{AF32BC36-75A9-4112-A5D4-37DC11C73431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27F841AB-B5E4-4EA3-BF4E-CB66967F7146}">
      <dgm:prSet phldrT="[Texto]" custT="1"/>
      <dgm:spPr>
        <a:solidFill>
          <a:srgbClr val="CDD3C1"/>
        </a:solidFill>
      </dgm:spPr>
      <dgm:t>
        <a:bodyPr/>
        <a:lstStyle/>
        <a:p>
          <a:r>
            <a:rPr lang="es-ES" sz="700">
              <a:latin typeface="Century Gothic" panose="020B0502020202020204" pitchFamily="34" charset="0"/>
            </a:rPr>
            <a:t>.</a:t>
          </a:r>
        </a:p>
        <a:p>
          <a:endParaRPr lang="es-ES" sz="700">
            <a:latin typeface="Century Gothic" panose="020B0502020202020204" pitchFamily="34" charset="0"/>
          </a:endParaRPr>
        </a:p>
      </dgm:t>
    </dgm:pt>
    <dgm:pt modelId="{50C35C3C-8708-4809-9094-A40C3ADA1057}" type="sibTrans" cxnId="{2862D30E-675D-4182-8FAF-E1906CB47C78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10F82AC3-7C1C-4D53-A51C-33DAB5E13A2B}" type="parTrans" cxnId="{2862D30E-675D-4182-8FAF-E1906CB47C78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3695DEBA-AB3A-4866-9F72-1B57A06DF85E}" type="pres">
      <dgm:prSet presAssocID="{9B5375F4-6BAA-49FD-B000-C96525B122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5D581EA-A721-4127-9E3C-09393B59F7E8}" type="pres">
      <dgm:prSet presAssocID="{113B2F19-0E02-4C25-B263-5186551CC4D2}" presName="compositeNode" presStyleCnt="0">
        <dgm:presLayoutVars>
          <dgm:bulletEnabled val="1"/>
        </dgm:presLayoutVars>
      </dgm:prSet>
      <dgm:spPr/>
    </dgm:pt>
    <dgm:pt modelId="{C03644B6-1449-4A16-A14F-8C584F1AF0FD}" type="pres">
      <dgm:prSet presAssocID="{113B2F19-0E02-4C25-B263-5186551CC4D2}" presName="bgRect" presStyleLbl="node1" presStyleIdx="0" presStyleCnt="4"/>
      <dgm:spPr/>
      <dgm:t>
        <a:bodyPr/>
        <a:lstStyle/>
        <a:p>
          <a:endParaRPr lang="ca-ES"/>
        </a:p>
      </dgm:t>
    </dgm:pt>
    <dgm:pt modelId="{DCC72760-20BC-4841-87E0-95B0B34AC8B5}" type="pres">
      <dgm:prSet presAssocID="{113B2F19-0E02-4C25-B263-5186551CC4D2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F3B595E-BED8-42C9-89C8-BD8A055096CD}" type="pres">
      <dgm:prSet presAssocID="{113B2F19-0E02-4C25-B263-5186551CC4D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60E2E24-FD7E-426B-BF76-E667D454F57A}" type="pres">
      <dgm:prSet presAssocID="{D66EF550-20E3-49C6-A831-D60F2DC7C7F6}" presName="hSp" presStyleCnt="0"/>
      <dgm:spPr/>
    </dgm:pt>
    <dgm:pt modelId="{5684FD8F-E18A-4DB2-8772-F50991F710DE}" type="pres">
      <dgm:prSet presAssocID="{D66EF550-20E3-49C6-A831-D60F2DC7C7F6}" presName="vProcSp" presStyleCnt="0"/>
      <dgm:spPr/>
    </dgm:pt>
    <dgm:pt modelId="{E5A41D06-F1CF-4B6A-B118-44529C3B4289}" type="pres">
      <dgm:prSet presAssocID="{D66EF550-20E3-49C6-A831-D60F2DC7C7F6}" presName="vSp1" presStyleCnt="0"/>
      <dgm:spPr/>
    </dgm:pt>
    <dgm:pt modelId="{7D0E912F-A397-4CE9-9B48-99E329A937F2}" type="pres">
      <dgm:prSet presAssocID="{D66EF550-20E3-49C6-A831-D60F2DC7C7F6}" presName="simulatedConn" presStyleLbl="solidFgAcc1" presStyleIdx="0" presStyleCnt="3"/>
      <dgm:spPr>
        <a:solidFill>
          <a:srgbClr val="374E0A"/>
        </a:solidFill>
      </dgm:spPr>
    </dgm:pt>
    <dgm:pt modelId="{DA9D0600-69A3-4BC5-A248-341236B8633A}" type="pres">
      <dgm:prSet presAssocID="{D66EF550-20E3-49C6-A831-D60F2DC7C7F6}" presName="vSp2" presStyleCnt="0"/>
      <dgm:spPr/>
    </dgm:pt>
    <dgm:pt modelId="{2CBD1BEE-32B6-4726-8620-E038376FD175}" type="pres">
      <dgm:prSet presAssocID="{D66EF550-20E3-49C6-A831-D60F2DC7C7F6}" presName="sibTrans" presStyleCnt="0"/>
      <dgm:spPr/>
    </dgm:pt>
    <dgm:pt modelId="{09957F84-DC4E-4FC0-8401-F7F4A59EE66C}" type="pres">
      <dgm:prSet presAssocID="{3AF3A95D-2C4F-4C5E-9D9C-5B7E0EAE1995}" presName="compositeNode" presStyleCnt="0">
        <dgm:presLayoutVars>
          <dgm:bulletEnabled val="1"/>
        </dgm:presLayoutVars>
      </dgm:prSet>
      <dgm:spPr/>
    </dgm:pt>
    <dgm:pt modelId="{89F9528D-EF77-429E-8270-72D48E4CC8EC}" type="pres">
      <dgm:prSet presAssocID="{3AF3A95D-2C4F-4C5E-9D9C-5B7E0EAE1995}" presName="bgRect" presStyleLbl="node1" presStyleIdx="1" presStyleCnt="4"/>
      <dgm:spPr/>
      <dgm:t>
        <a:bodyPr/>
        <a:lstStyle/>
        <a:p>
          <a:endParaRPr lang="ca-ES"/>
        </a:p>
      </dgm:t>
    </dgm:pt>
    <dgm:pt modelId="{DAE4E52B-7F8A-438A-B3B5-8AFB8FF4D56B}" type="pres">
      <dgm:prSet presAssocID="{3AF3A95D-2C4F-4C5E-9D9C-5B7E0EAE1995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A67D931-3657-46FA-9332-40490F0C7B61}" type="pres">
      <dgm:prSet presAssocID="{3AF3A95D-2C4F-4C5E-9D9C-5B7E0EAE199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7C5E138-682D-4E71-99FF-9EB3581FC71C}" type="pres">
      <dgm:prSet presAssocID="{CCE209A5-4BAA-4C3A-8972-D001569EDF49}" presName="hSp" presStyleCnt="0"/>
      <dgm:spPr/>
    </dgm:pt>
    <dgm:pt modelId="{39AAB85A-8C1F-4992-A880-30C8ABFC35D8}" type="pres">
      <dgm:prSet presAssocID="{CCE209A5-4BAA-4C3A-8972-D001569EDF49}" presName="vProcSp" presStyleCnt="0"/>
      <dgm:spPr/>
    </dgm:pt>
    <dgm:pt modelId="{90F60384-99B3-42C2-A0CF-4BA33F7ABB45}" type="pres">
      <dgm:prSet presAssocID="{CCE209A5-4BAA-4C3A-8972-D001569EDF49}" presName="vSp1" presStyleCnt="0"/>
      <dgm:spPr/>
    </dgm:pt>
    <dgm:pt modelId="{A86D0B15-8737-4DF1-B07E-33C806060ED5}" type="pres">
      <dgm:prSet presAssocID="{CCE209A5-4BAA-4C3A-8972-D001569EDF49}" presName="simulatedConn" presStyleLbl="solidFgAcc1" presStyleIdx="1" presStyleCnt="3"/>
      <dgm:spPr>
        <a:solidFill>
          <a:srgbClr val="374E0A"/>
        </a:solidFill>
      </dgm:spPr>
    </dgm:pt>
    <dgm:pt modelId="{523AEB02-FF5F-48F7-A216-67ED5DC205A8}" type="pres">
      <dgm:prSet presAssocID="{CCE209A5-4BAA-4C3A-8972-D001569EDF49}" presName="vSp2" presStyleCnt="0"/>
      <dgm:spPr/>
    </dgm:pt>
    <dgm:pt modelId="{BE61D8B4-F4A2-47B7-8185-EF8D3E5A50CB}" type="pres">
      <dgm:prSet presAssocID="{CCE209A5-4BAA-4C3A-8972-D001569EDF49}" presName="sibTrans" presStyleCnt="0"/>
      <dgm:spPr/>
    </dgm:pt>
    <dgm:pt modelId="{298D59EA-E960-4D3C-AB38-A41F74D8B057}" type="pres">
      <dgm:prSet presAssocID="{27F841AB-B5E4-4EA3-BF4E-CB66967F7146}" presName="compositeNode" presStyleCnt="0">
        <dgm:presLayoutVars>
          <dgm:bulletEnabled val="1"/>
        </dgm:presLayoutVars>
      </dgm:prSet>
      <dgm:spPr/>
    </dgm:pt>
    <dgm:pt modelId="{75FE14D5-3893-41DD-9687-C803CDB9B06D}" type="pres">
      <dgm:prSet presAssocID="{27F841AB-B5E4-4EA3-BF4E-CB66967F7146}" presName="bgRect" presStyleLbl="node1" presStyleIdx="2" presStyleCnt="4"/>
      <dgm:spPr/>
      <dgm:t>
        <a:bodyPr/>
        <a:lstStyle/>
        <a:p>
          <a:endParaRPr lang="ca-ES"/>
        </a:p>
      </dgm:t>
    </dgm:pt>
    <dgm:pt modelId="{5872B61C-A101-487D-A47B-62F16543D981}" type="pres">
      <dgm:prSet presAssocID="{27F841AB-B5E4-4EA3-BF4E-CB66967F7146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EE79AD3-0224-4726-8AE0-A4CC99BE1539}" type="pres">
      <dgm:prSet presAssocID="{27F841AB-B5E4-4EA3-BF4E-CB66967F714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F2451F4-A26F-4193-ACCF-B8152B01BFE9}" type="pres">
      <dgm:prSet presAssocID="{50C35C3C-8708-4809-9094-A40C3ADA1057}" presName="hSp" presStyleCnt="0"/>
      <dgm:spPr/>
    </dgm:pt>
    <dgm:pt modelId="{184F3742-F94A-4319-BAD5-780E2877A171}" type="pres">
      <dgm:prSet presAssocID="{50C35C3C-8708-4809-9094-A40C3ADA1057}" presName="vProcSp" presStyleCnt="0"/>
      <dgm:spPr/>
    </dgm:pt>
    <dgm:pt modelId="{72B57CA1-EBFC-4526-AF8F-8DCC6BCCC973}" type="pres">
      <dgm:prSet presAssocID="{50C35C3C-8708-4809-9094-A40C3ADA1057}" presName="vSp1" presStyleCnt="0"/>
      <dgm:spPr/>
    </dgm:pt>
    <dgm:pt modelId="{FA6AE0BE-F045-4AC3-AA83-F30F4F2F6590}" type="pres">
      <dgm:prSet presAssocID="{50C35C3C-8708-4809-9094-A40C3ADA1057}" presName="simulatedConn" presStyleLbl="solidFgAcc1" presStyleIdx="2" presStyleCnt="3"/>
      <dgm:spPr>
        <a:solidFill>
          <a:srgbClr val="374E0A"/>
        </a:solidFill>
      </dgm:spPr>
    </dgm:pt>
    <dgm:pt modelId="{2DB48EC8-4E25-4211-B169-A2EB792CD698}" type="pres">
      <dgm:prSet presAssocID="{50C35C3C-8708-4809-9094-A40C3ADA1057}" presName="vSp2" presStyleCnt="0"/>
      <dgm:spPr/>
    </dgm:pt>
    <dgm:pt modelId="{F26D8369-6685-4068-B38B-3E52B9C6C7BD}" type="pres">
      <dgm:prSet presAssocID="{50C35C3C-8708-4809-9094-A40C3ADA1057}" presName="sibTrans" presStyleCnt="0"/>
      <dgm:spPr/>
    </dgm:pt>
    <dgm:pt modelId="{C7E0880C-F53A-4533-A735-EA560CD7C4EE}" type="pres">
      <dgm:prSet presAssocID="{6975AF4F-E3BF-4323-8556-86F1609216C1}" presName="compositeNode" presStyleCnt="0">
        <dgm:presLayoutVars>
          <dgm:bulletEnabled val="1"/>
        </dgm:presLayoutVars>
      </dgm:prSet>
      <dgm:spPr/>
    </dgm:pt>
    <dgm:pt modelId="{3B0FF71F-44A6-4A69-8C0B-E4190CB86DEF}" type="pres">
      <dgm:prSet presAssocID="{6975AF4F-E3BF-4323-8556-86F1609216C1}" presName="bgRect" presStyleLbl="node1" presStyleIdx="3" presStyleCnt="4"/>
      <dgm:spPr/>
      <dgm:t>
        <a:bodyPr/>
        <a:lstStyle/>
        <a:p>
          <a:endParaRPr lang="ca-ES"/>
        </a:p>
      </dgm:t>
    </dgm:pt>
    <dgm:pt modelId="{925AF866-15A0-42DB-8B7B-9D5AD9CFEB8B}" type="pres">
      <dgm:prSet presAssocID="{6975AF4F-E3BF-4323-8556-86F1609216C1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BCF381E-7249-4F75-9367-DEC21D3A963C}" type="pres">
      <dgm:prSet presAssocID="{6975AF4F-E3BF-4323-8556-86F1609216C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4DAB235-F777-45EF-B1D7-8B75301F39F2}" type="presOf" srcId="{27F841AB-B5E4-4EA3-BF4E-CB66967F7146}" destId="{75FE14D5-3893-41DD-9687-C803CDB9B06D}" srcOrd="0" destOrd="0" presId="urn:microsoft.com/office/officeart/2005/8/layout/hProcess7"/>
    <dgm:cxn modelId="{4C9FC616-084F-45D2-BB08-3BD042FDEBB6}" srcId="{113B2F19-0E02-4C25-B263-5186551CC4D2}" destId="{1D05FC5A-54A2-47CD-865E-C7343CB7B0EC}" srcOrd="0" destOrd="0" parTransId="{E3883B02-F2F3-468A-8CC6-32B47AAB09C4}" sibTransId="{86116561-E73C-406C-90FB-C4907F63EB9C}"/>
    <dgm:cxn modelId="{AC92E890-EDA0-4121-967F-68F3AA466F92}" srcId="{27F841AB-B5E4-4EA3-BF4E-CB66967F7146}" destId="{C1DF27FC-4803-4A81-98A9-48F23BC8F8C0}" srcOrd="0" destOrd="0" parTransId="{6D88BB70-0423-4DC0-B487-F1A23671FBBB}" sibTransId="{1725B2C4-1F3D-4F59-9FF3-9D73A1DD2C64}"/>
    <dgm:cxn modelId="{3F6C9F89-1B94-4ADF-A49F-2DE4C9BDCE6A}" type="presOf" srcId="{8B741778-A33C-418B-A365-CAE178915BF7}" destId="{7A67D931-3657-46FA-9332-40490F0C7B61}" srcOrd="0" destOrd="0" presId="urn:microsoft.com/office/officeart/2005/8/layout/hProcess7"/>
    <dgm:cxn modelId="{4329EF4E-E878-4B3C-B76F-C934BCFD2204}" type="presOf" srcId="{C1DF27FC-4803-4A81-98A9-48F23BC8F8C0}" destId="{0EE79AD3-0224-4726-8AE0-A4CC99BE1539}" srcOrd="0" destOrd="0" presId="urn:microsoft.com/office/officeart/2005/8/layout/hProcess7"/>
    <dgm:cxn modelId="{922D1FA8-1C9C-4C58-8626-AEB24D7F198B}" type="presOf" srcId="{27F841AB-B5E4-4EA3-BF4E-CB66967F7146}" destId="{5872B61C-A101-487D-A47B-62F16543D981}" srcOrd="1" destOrd="0" presId="urn:microsoft.com/office/officeart/2005/8/layout/hProcess7"/>
    <dgm:cxn modelId="{98A104D6-DB1C-4A1E-AE75-B83DA8361693}" type="presOf" srcId="{1D05FC5A-54A2-47CD-865E-C7343CB7B0EC}" destId="{2F3B595E-BED8-42C9-89C8-BD8A055096CD}" srcOrd="0" destOrd="0" presId="urn:microsoft.com/office/officeart/2005/8/layout/hProcess7"/>
    <dgm:cxn modelId="{DA8AC984-1462-4004-8A66-1B51959918BB}" type="presOf" srcId="{3AF3A95D-2C4F-4C5E-9D9C-5B7E0EAE1995}" destId="{89F9528D-EF77-429E-8270-72D48E4CC8EC}" srcOrd="0" destOrd="0" presId="urn:microsoft.com/office/officeart/2005/8/layout/hProcess7"/>
    <dgm:cxn modelId="{7AFDC72F-B04D-44A5-AF85-6C2CB40513D4}" srcId="{9B5375F4-6BAA-49FD-B000-C96525B122CD}" destId="{6975AF4F-E3BF-4323-8556-86F1609216C1}" srcOrd="3" destOrd="0" parTransId="{8315CC5D-86F4-4792-8FD5-06652E7250DF}" sibTransId="{3374803E-7342-44DA-B4F6-CD6A093F55C5}"/>
    <dgm:cxn modelId="{E92D0CD8-4AFB-409A-B070-977089BEA3CD}" type="presOf" srcId="{113B2F19-0E02-4C25-B263-5186551CC4D2}" destId="{C03644B6-1449-4A16-A14F-8C584F1AF0FD}" srcOrd="0" destOrd="0" presId="urn:microsoft.com/office/officeart/2005/8/layout/hProcess7"/>
    <dgm:cxn modelId="{FD10B52C-9611-4AF4-8309-B912552C559B}" type="presOf" srcId="{113B2F19-0E02-4C25-B263-5186551CC4D2}" destId="{DCC72760-20BC-4841-87E0-95B0B34AC8B5}" srcOrd="1" destOrd="0" presId="urn:microsoft.com/office/officeart/2005/8/layout/hProcess7"/>
    <dgm:cxn modelId="{9B6EDFA1-EB06-4A9C-B485-56115B56AFB6}" type="presOf" srcId="{6975AF4F-E3BF-4323-8556-86F1609216C1}" destId="{3B0FF71F-44A6-4A69-8C0B-E4190CB86DEF}" srcOrd="0" destOrd="0" presId="urn:microsoft.com/office/officeart/2005/8/layout/hProcess7"/>
    <dgm:cxn modelId="{5D2EB04F-01FE-450B-934F-35FDB8B4DFD4}" type="presOf" srcId="{9DCBF631-8DF7-4729-821B-9E91D847BE40}" destId="{5BCF381E-7249-4F75-9367-DEC21D3A963C}" srcOrd="0" destOrd="0" presId="urn:microsoft.com/office/officeart/2005/8/layout/hProcess7"/>
    <dgm:cxn modelId="{9F1609F2-7A56-4C6F-85C5-AEDD3A81AED3}" srcId="{3AF3A95D-2C4F-4C5E-9D9C-5B7E0EAE1995}" destId="{8B741778-A33C-418B-A365-CAE178915BF7}" srcOrd="0" destOrd="0" parTransId="{EEF77A6A-033A-4DCF-9658-BE6F964C38BC}" sibTransId="{27BC3320-04C5-4876-8D4B-9363484290A7}"/>
    <dgm:cxn modelId="{AF32BC36-75A9-4112-A5D4-37DC11C73431}" srcId="{9B5375F4-6BAA-49FD-B000-C96525B122CD}" destId="{3AF3A95D-2C4F-4C5E-9D9C-5B7E0EAE1995}" srcOrd="1" destOrd="0" parTransId="{E90B91A7-5EE8-431D-8DF0-765AC85A1EA0}" sibTransId="{CCE209A5-4BAA-4C3A-8972-D001569EDF49}"/>
    <dgm:cxn modelId="{CF729A2A-653D-4632-BDAE-AC05E3117942}" srcId="{6975AF4F-E3BF-4323-8556-86F1609216C1}" destId="{9DCBF631-8DF7-4729-821B-9E91D847BE40}" srcOrd="0" destOrd="0" parTransId="{1B08DFBB-B087-42D5-B5A6-60D2A611F7E6}" sibTransId="{85BE6E7A-5E7C-48D4-AF75-594DA0CC7955}"/>
    <dgm:cxn modelId="{2862D30E-675D-4182-8FAF-E1906CB47C78}" srcId="{9B5375F4-6BAA-49FD-B000-C96525B122CD}" destId="{27F841AB-B5E4-4EA3-BF4E-CB66967F7146}" srcOrd="2" destOrd="0" parTransId="{10F82AC3-7C1C-4D53-A51C-33DAB5E13A2B}" sibTransId="{50C35C3C-8708-4809-9094-A40C3ADA1057}"/>
    <dgm:cxn modelId="{F907CB53-7593-495C-8791-6D41432B1246}" type="presOf" srcId="{3AF3A95D-2C4F-4C5E-9D9C-5B7E0EAE1995}" destId="{DAE4E52B-7F8A-438A-B3B5-8AFB8FF4D56B}" srcOrd="1" destOrd="0" presId="urn:microsoft.com/office/officeart/2005/8/layout/hProcess7"/>
    <dgm:cxn modelId="{2B9BF22B-F6F1-4561-85CE-31070E7484CE}" type="presOf" srcId="{6975AF4F-E3BF-4323-8556-86F1609216C1}" destId="{925AF866-15A0-42DB-8B7B-9D5AD9CFEB8B}" srcOrd="1" destOrd="0" presId="urn:microsoft.com/office/officeart/2005/8/layout/hProcess7"/>
    <dgm:cxn modelId="{B97511B2-6088-4688-9C27-9F5E3A651247}" srcId="{9B5375F4-6BAA-49FD-B000-C96525B122CD}" destId="{113B2F19-0E02-4C25-B263-5186551CC4D2}" srcOrd="0" destOrd="0" parTransId="{4557BAF2-ADD3-441E-A373-EB82A0D6776B}" sibTransId="{D66EF550-20E3-49C6-A831-D60F2DC7C7F6}"/>
    <dgm:cxn modelId="{F9B53DCD-C0D4-4882-BC4A-72A370CE029C}" type="presOf" srcId="{9B5375F4-6BAA-49FD-B000-C96525B122CD}" destId="{3695DEBA-AB3A-4866-9F72-1B57A06DF85E}" srcOrd="0" destOrd="0" presId="urn:microsoft.com/office/officeart/2005/8/layout/hProcess7"/>
    <dgm:cxn modelId="{B11EAF50-415F-4904-AC4B-8C4AA029A45C}" type="presParOf" srcId="{3695DEBA-AB3A-4866-9F72-1B57A06DF85E}" destId="{55D581EA-A721-4127-9E3C-09393B59F7E8}" srcOrd="0" destOrd="0" presId="urn:microsoft.com/office/officeart/2005/8/layout/hProcess7"/>
    <dgm:cxn modelId="{AFB9CFE6-F9DA-4709-8140-4BCC997073CE}" type="presParOf" srcId="{55D581EA-A721-4127-9E3C-09393B59F7E8}" destId="{C03644B6-1449-4A16-A14F-8C584F1AF0FD}" srcOrd="0" destOrd="0" presId="urn:microsoft.com/office/officeart/2005/8/layout/hProcess7"/>
    <dgm:cxn modelId="{0CE113F6-A378-478E-98BB-FC27B706D9E5}" type="presParOf" srcId="{55D581EA-A721-4127-9E3C-09393B59F7E8}" destId="{DCC72760-20BC-4841-87E0-95B0B34AC8B5}" srcOrd="1" destOrd="0" presId="urn:microsoft.com/office/officeart/2005/8/layout/hProcess7"/>
    <dgm:cxn modelId="{FCEFE4F4-7563-4C92-B1CF-D4F9008633CE}" type="presParOf" srcId="{55D581EA-A721-4127-9E3C-09393B59F7E8}" destId="{2F3B595E-BED8-42C9-89C8-BD8A055096CD}" srcOrd="2" destOrd="0" presId="urn:microsoft.com/office/officeart/2005/8/layout/hProcess7"/>
    <dgm:cxn modelId="{68CB519A-AA77-44CC-8AA5-21DA5F2F5F7C}" type="presParOf" srcId="{3695DEBA-AB3A-4866-9F72-1B57A06DF85E}" destId="{960E2E24-FD7E-426B-BF76-E667D454F57A}" srcOrd="1" destOrd="0" presId="urn:microsoft.com/office/officeart/2005/8/layout/hProcess7"/>
    <dgm:cxn modelId="{34EEDEC6-43B3-455A-8AE7-AAB9021E4656}" type="presParOf" srcId="{3695DEBA-AB3A-4866-9F72-1B57A06DF85E}" destId="{5684FD8F-E18A-4DB2-8772-F50991F710DE}" srcOrd="2" destOrd="0" presId="urn:microsoft.com/office/officeart/2005/8/layout/hProcess7"/>
    <dgm:cxn modelId="{E27CEC1E-C12D-483B-A7A7-98FA39A8063E}" type="presParOf" srcId="{5684FD8F-E18A-4DB2-8772-F50991F710DE}" destId="{E5A41D06-F1CF-4B6A-B118-44529C3B4289}" srcOrd="0" destOrd="0" presId="urn:microsoft.com/office/officeart/2005/8/layout/hProcess7"/>
    <dgm:cxn modelId="{AB239033-72DE-4A76-ADEB-919ED5F6722A}" type="presParOf" srcId="{5684FD8F-E18A-4DB2-8772-F50991F710DE}" destId="{7D0E912F-A397-4CE9-9B48-99E329A937F2}" srcOrd="1" destOrd="0" presId="urn:microsoft.com/office/officeart/2005/8/layout/hProcess7"/>
    <dgm:cxn modelId="{B3A019DD-BC7A-4B21-93F8-58F01A88BBC1}" type="presParOf" srcId="{5684FD8F-E18A-4DB2-8772-F50991F710DE}" destId="{DA9D0600-69A3-4BC5-A248-341236B8633A}" srcOrd="2" destOrd="0" presId="urn:microsoft.com/office/officeart/2005/8/layout/hProcess7"/>
    <dgm:cxn modelId="{7A29B638-19A4-487F-8071-88E700F58293}" type="presParOf" srcId="{3695DEBA-AB3A-4866-9F72-1B57A06DF85E}" destId="{2CBD1BEE-32B6-4726-8620-E038376FD175}" srcOrd="3" destOrd="0" presId="urn:microsoft.com/office/officeart/2005/8/layout/hProcess7"/>
    <dgm:cxn modelId="{B325DFB7-30B9-4FD2-855B-3523C621A08F}" type="presParOf" srcId="{3695DEBA-AB3A-4866-9F72-1B57A06DF85E}" destId="{09957F84-DC4E-4FC0-8401-F7F4A59EE66C}" srcOrd="4" destOrd="0" presId="urn:microsoft.com/office/officeart/2005/8/layout/hProcess7"/>
    <dgm:cxn modelId="{B12C1B1B-9FB6-4105-BA29-B85429F5C9DF}" type="presParOf" srcId="{09957F84-DC4E-4FC0-8401-F7F4A59EE66C}" destId="{89F9528D-EF77-429E-8270-72D48E4CC8EC}" srcOrd="0" destOrd="0" presId="urn:microsoft.com/office/officeart/2005/8/layout/hProcess7"/>
    <dgm:cxn modelId="{BDB5598A-C757-481A-88C8-E3B073C7735A}" type="presParOf" srcId="{09957F84-DC4E-4FC0-8401-F7F4A59EE66C}" destId="{DAE4E52B-7F8A-438A-B3B5-8AFB8FF4D56B}" srcOrd="1" destOrd="0" presId="urn:microsoft.com/office/officeart/2005/8/layout/hProcess7"/>
    <dgm:cxn modelId="{9718390A-8276-422C-86D5-3FB98989A76C}" type="presParOf" srcId="{09957F84-DC4E-4FC0-8401-F7F4A59EE66C}" destId="{7A67D931-3657-46FA-9332-40490F0C7B61}" srcOrd="2" destOrd="0" presId="urn:microsoft.com/office/officeart/2005/8/layout/hProcess7"/>
    <dgm:cxn modelId="{FB895328-3D6A-40DE-AC23-60F588588F08}" type="presParOf" srcId="{3695DEBA-AB3A-4866-9F72-1B57A06DF85E}" destId="{47C5E138-682D-4E71-99FF-9EB3581FC71C}" srcOrd="5" destOrd="0" presId="urn:microsoft.com/office/officeart/2005/8/layout/hProcess7"/>
    <dgm:cxn modelId="{27A7C427-6B16-4195-BEF7-C090728F2984}" type="presParOf" srcId="{3695DEBA-AB3A-4866-9F72-1B57A06DF85E}" destId="{39AAB85A-8C1F-4992-A880-30C8ABFC35D8}" srcOrd="6" destOrd="0" presId="urn:microsoft.com/office/officeart/2005/8/layout/hProcess7"/>
    <dgm:cxn modelId="{3679B862-577B-40CC-9701-E88D08F21675}" type="presParOf" srcId="{39AAB85A-8C1F-4992-A880-30C8ABFC35D8}" destId="{90F60384-99B3-42C2-A0CF-4BA33F7ABB45}" srcOrd="0" destOrd="0" presId="urn:microsoft.com/office/officeart/2005/8/layout/hProcess7"/>
    <dgm:cxn modelId="{7019DE8D-51AA-4D50-9A6A-D69C2A9FC006}" type="presParOf" srcId="{39AAB85A-8C1F-4992-A880-30C8ABFC35D8}" destId="{A86D0B15-8737-4DF1-B07E-33C806060ED5}" srcOrd="1" destOrd="0" presId="urn:microsoft.com/office/officeart/2005/8/layout/hProcess7"/>
    <dgm:cxn modelId="{7AA6D911-A67D-410B-A233-8FC81B71E4FD}" type="presParOf" srcId="{39AAB85A-8C1F-4992-A880-30C8ABFC35D8}" destId="{523AEB02-FF5F-48F7-A216-67ED5DC205A8}" srcOrd="2" destOrd="0" presId="urn:microsoft.com/office/officeart/2005/8/layout/hProcess7"/>
    <dgm:cxn modelId="{CE87893F-5DA8-4AE0-9FA6-13E31B43AD79}" type="presParOf" srcId="{3695DEBA-AB3A-4866-9F72-1B57A06DF85E}" destId="{BE61D8B4-F4A2-47B7-8185-EF8D3E5A50CB}" srcOrd="7" destOrd="0" presId="urn:microsoft.com/office/officeart/2005/8/layout/hProcess7"/>
    <dgm:cxn modelId="{3CAD737D-F74D-4A35-A472-07FB13EC33F1}" type="presParOf" srcId="{3695DEBA-AB3A-4866-9F72-1B57A06DF85E}" destId="{298D59EA-E960-4D3C-AB38-A41F74D8B057}" srcOrd="8" destOrd="0" presId="urn:microsoft.com/office/officeart/2005/8/layout/hProcess7"/>
    <dgm:cxn modelId="{B6487629-2B02-468B-9A45-5512D9F911F0}" type="presParOf" srcId="{298D59EA-E960-4D3C-AB38-A41F74D8B057}" destId="{75FE14D5-3893-41DD-9687-C803CDB9B06D}" srcOrd="0" destOrd="0" presId="urn:microsoft.com/office/officeart/2005/8/layout/hProcess7"/>
    <dgm:cxn modelId="{4C71A2F6-70CE-4DD5-8D11-FA5F2616F197}" type="presParOf" srcId="{298D59EA-E960-4D3C-AB38-A41F74D8B057}" destId="{5872B61C-A101-487D-A47B-62F16543D981}" srcOrd="1" destOrd="0" presId="urn:microsoft.com/office/officeart/2005/8/layout/hProcess7"/>
    <dgm:cxn modelId="{72ECC87F-86FB-4C46-A023-5A0F311600A9}" type="presParOf" srcId="{298D59EA-E960-4D3C-AB38-A41F74D8B057}" destId="{0EE79AD3-0224-4726-8AE0-A4CC99BE1539}" srcOrd="2" destOrd="0" presId="urn:microsoft.com/office/officeart/2005/8/layout/hProcess7"/>
    <dgm:cxn modelId="{9B3E7D60-F494-43CF-82B9-9639C9FBC5BC}" type="presParOf" srcId="{3695DEBA-AB3A-4866-9F72-1B57A06DF85E}" destId="{DF2451F4-A26F-4193-ACCF-B8152B01BFE9}" srcOrd="9" destOrd="0" presId="urn:microsoft.com/office/officeart/2005/8/layout/hProcess7"/>
    <dgm:cxn modelId="{F575A888-7CC1-4462-BFF2-103EDE9DEB11}" type="presParOf" srcId="{3695DEBA-AB3A-4866-9F72-1B57A06DF85E}" destId="{184F3742-F94A-4319-BAD5-780E2877A171}" srcOrd="10" destOrd="0" presId="urn:microsoft.com/office/officeart/2005/8/layout/hProcess7"/>
    <dgm:cxn modelId="{E367AC99-A6C5-4DAF-9DA5-6C531412FE05}" type="presParOf" srcId="{184F3742-F94A-4319-BAD5-780E2877A171}" destId="{72B57CA1-EBFC-4526-AF8F-8DCC6BCCC973}" srcOrd="0" destOrd="0" presId="urn:microsoft.com/office/officeart/2005/8/layout/hProcess7"/>
    <dgm:cxn modelId="{0FD74392-3048-4ACA-BE5C-E6F97C78B9BF}" type="presParOf" srcId="{184F3742-F94A-4319-BAD5-780E2877A171}" destId="{FA6AE0BE-F045-4AC3-AA83-F30F4F2F6590}" srcOrd="1" destOrd="0" presId="urn:microsoft.com/office/officeart/2005/8/layout/hProcess7"/>
    <dgm:cxn modelId="{344AEAFB-CCCC-4AE7-92D3-7637A2267EE4}" type="presParOf" srcId="{184F3742-F94A-4319-BAD5-780E2877A171}" destId="{2DB48EC8-4E25-4211-B169-A2EB792CD698}" srcOrd="2" destOrd="0" presId="urn:microsoft.com/office/officeart/2005/8/layout/hProcess7"/>
    <dgm:cxn modelId="{3C4CA35F-83BC-4D30-A433-9F4464824E75}" type="presParOf" srcId="{3695DEBA-AB3A-4866-9F72-1B57A06DF85E}" destId="{F26D8369-6685-4068-B38B-3E52B9C6C7BD}" srcOrd="11" destOrd="0" presId="urn:microsoft.com/office/officeart/2005/8/layout/hProcess7"/>
    <dgm:cxn modelId="{E3C80DEE-E2AA-4AAD-9DCE-A4274BFEF3B6}" type="presParOf" srcId="{3695DEBA-AB3A-4866-9F72-1B57A06DF85E}" destId="{C7E0880C-F53A-4533-A735-EA560CD7C4EE}" srcOrd="12" destOrd="0" presId="urn:microsoft.com/office/officeart/2005/8/layout/hProcess7"/>
    <dgm:cxn modelId="{8E51966B-D6E2-4797-9057-2E75B7D90C28}" type="presParOf" srcId="{C7E0880C-F53A-4533-A735-EA560CD7C4EE}" destId="{3B0FF71F-44A6-4A69-8C0B-E4190CB86DEF}" srcOrd="0" destOrd="0" presId="urn:microsoft.com/office/officeart/2005/8/layout/hProcess7"/>
    <dgm:cxn modelId="{B97474B7-C00F-4FAC-AF4F-0FAB69A90241}" type="presParOf" srcId="{C7E0880C-F53A-4533-A735-EA560CD7C4EE}" destId="{925AF866-15A0-42DB-8B7B-9D5AD9CFEB8B}" srcOrd="1" destOrd="0" presId="urn:microsoft.com/office/officeart/2005/8/layout/hProcess7"/>
    <dgm:cxn modelId="{3CF23344-5491-4039-A40D-5A8D048EBB28}" type="presParOf" srcId="{C7E0880C-F53A-4533-A735-EA560CD7C4EE}" destId="{5BCF381E-7249-4F75-9367-DEC21D3A963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1722E2-7CEF-4271-AE71-D85C837327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79665-6FEB-49FD-9CD1-B55BAE07B821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Millorar la </a:t>
          </a:r>
          <a:r>
            <a:rPr lang="ca-ES" sz="1600" b="1" dirty="0">
              <a:solidFill>
                <a:schemeClr val="tx1"/>
              </a:solidFill>
              <a:latin typeface="Century Gothic" panose="020B0502020202020204" pitchFamily="34" charset="0"/>
            </a:rPr>
            <a:t>qualitat de l'entorn urbà </a:t>
          </a:r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de Santa Susanna d'acord amb els conceptes de </a:t>
          </a:r>
          <a:r>
            <a:rPr lang="ca-ES" sz="1600" b="1" dirty="0">
              <a:solidFill>
                <a:schemeClr val="tx1"/>
              </a:solidFill>
              <a:latin typeface="Century Gothic" panose="020B0502020202020204" pitchFamily="34" charset="0"/>
            </a:rPr>
            <a:t>Salut, Inclusió, sostenibilitat i resiliència urbana</a:t>
          </a:r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. </a:t>
          </a:r>
          <a:endParaRPr lang="en-US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7562BC6-B84F-4126-A332-C1132D26DE78}" type="parTrans" cxnId="{07F8EA3F-972F-4374-B987-A635D8955E2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2DC8002-FE1E-4FFC-9345-9EE048850D99}" type="sibTrans" cxnId="{07F8EA3F-972F-4374-B987-A635D8955E2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61DA34F-E849-4BF7-A5F8-15AA86F0434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Proposar </a:t>
          </a:r>
          <a:r>
            <a:rPr lang="ca-ES" sz="1600" b="1" dirty="0">
              <a:solidFill>
                <a:schemeClr val="tx1"/>
              </a:solidFill>
              <a:latin typeface="Century Gothic" panose="020B0502020202020204" pitchFamily="34" charset="0"/>
            </a:rPr>
            <a:t>accions</a:t>
          </a:r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 concebudes sota una sèrie </a:t>
          </a:r>
          <a:r>
            <a:rPr lang="ca-ES" sz="1600" b="1" dirty="0">
              <a:solidFill>
                <a:schemeClr val="tx1"/>
              </a:solidFill>
              <a:latin typeface="Century Gothic" panose="020B0502020202020204" pitchFamily="34" charset="0"/>
            </a:rPr>
            <a:t>d'objectius estratègics</a:t>
          </a:r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 comuns que permetin </a:t>
          </a:r>
          <a:r>
            <a:rPr lang="ca-ES" sz="1600" b="1" dirty="0">
              <a:solidFill>
                <a:schemeClr val="tx1"/>
              </a:solidFill>
              <a:latin typeface="Century Gothic" panose="020B0502020202020204" pitchFamily="34" charset="0"/>
            </a:rPr>
            <a:t>desenvolupar polítiques, programes i projectes coordinats</a:t>
          </a:r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. </a:t>
          </a:r>
          <a:endParaRPr lang="en-US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75D423C-8227-4A4D-9E8D-3472A76B9E01}" type="parTrans" cxnId="{4FF8DA28-9B81-4B2C-A011-86728805003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A615CB5-351E-4C8D-AF04-C274535B2862}" type="sibTrans" cxnId="{4FF8DA28-9B81-4B2C-A011-86728805003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899D623-36DC-46BF-9850-D0E3B810D8F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Promoure el </a:t>
          </a:r>
          <a:r>
            <a:rPr lang="ca-ES" sz="1600" b="1" dirty="0">
              <a:solidFill>
                <a:schemeClr val="tx1"/>
              </a:solidFill>
              <a:latin typeface="Century Gothic" panose="020B0502020202020204" pitchFamily="34" charset="0"/>
            </a:rPr>
            <a:t>desenvolupament i la implementació de polítiques urbanes transversals </a:t>
          </a:r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que tinguin en compte els diferents àmbits que conformen les polítiques urbanes. </a:t>
          </a:r>
          <a:endParaRPr lang="en-US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71589BD-DBA4-426F-AFEB-94339FDF0A0E}" type="parTrans" cxnId="{251C42C3-6F1C-4B35-8452-56550A670C6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0D97D96-F3DF-42C1-A3F2-A9AFAD281AEB}" type="sibTrans" cxnId="{251C42C3-6F1C-4B35-8452-56550A670C6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57ECE43-432F-4E20-BF0B-5B779C0472D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a-ES" sz="1600" b="1" dirty="0">
              <a:solidFill>
                <a:schemeClr val="tx1"/>
              </a:solidFill>
              <a:latin typeface="Century Gothic" panose="020B0502020202020204" pitchFamily="34" charset="0"/>
            </a:rPr>
            <a:t>Millorar l'eficiència d'aquestes polítiques </a:t>
          </a:r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afavorint la priorització de les inversions públiques en relació amb els objectius de l'Agenda. </a:t>
          </a:r>
          <a:endParaRPr lang="en-US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BD25607-0DBD-401A-A599-7C6EF1D40954}" type="parTrans" cxnId="{F277092A-4B95-4A0A-B1EE-1A8635BEDF6B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EA6112C-77C9-4A45-8ACE-0CA2BE79DA32}" type="sibTrans" cxnId="{F277092A-4B95-4A0A-B1EE-1A8635BEDF6B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44178D1-2658-4F41-BBD3-0AA63ABEE51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Facilitar </a:t>
          </a:r>
          <a:r>
            <a:rPr lang="ca-ES" sz="1600" b="1" dirty="0">
              <a:solidFill>
                <a:schemeClr val="tx1"/>
              </a:solidFill>
              <a:latin typeface="Century Gothic" panose="020B0502020202020204" pitchFamily="34" charset="0"/>
            </a:rPr>
            <a:t>l'accés a les finances externes </a:t>
          </a:r>
          <a:r>
            <a:rPr lang="ca-ES" sz="1600" dirty="0">
              <a:solidFill>
                <a:schemeClr val="tx1"/>
              </a:solidFill>
              <a:latin typeface="Century Gothic" panose="020B0502020202020204" pitchFamily="34" charset="0"/>
            </a:rPr>
            <a:t>alineant-se amb les tendències cada vegada més clares de pensar en aquests documents com a marcs generals d'accés al finançament </a:t>
          </a:r>
          <a:endParaRPr lang="en-US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D1C67A7-2898-4B3A-9E79-44F8D6F19A18}" type="parTrans" cxnId="{FFD04FE3-35AA-4187-8749-9F229BA09474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CCEA0D8-7864-4C38-A05D-7D6D93366618}" type="sibTrans" cxnId="{FFD04FE3-35AA-4187-8749-9F229BA09474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981497D-7FF5-401D-94C4-A36A948043A0}" type="pres">
      <dgm:prSet presAssocID="{781722E2-7CEF-4271-AE71-D85C837327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63237F9-2663-45D4-BADD-EC1C85D45BEA}" type="pres">
      <dgm:prSet presAssocID="{25279665-6FEB-49FD-9CD1-B55BAE07B82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55A0895-0C8E-496C-994D-18A65753DCB1}" type="pres">
      <dgm:prSet presAssocID="{82DC8002-FE1E-4FFC-9345-9EE048850D99}" presName="spacer" presStyleCnt="0"/>
      <dgm:spPr/>
    </dgm:pt>
    <dgm:pt modelId="{65B232A6-9AC2-423B-AF35-FFC3E41B0B4A}" type="pres">
      <dgm:prSet presAssocID="{B61DA34F-E849-4BF7-A5F8-15AA86F0434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08BCC0D-0CF9-4540-B1CC-12D9FDC186BD}" type="pres">
      <dgm:prSet presAssocID="{5A615CB5-351E-4C8D-AF04-C274535B2862}" presName="spacer" presStyleCnt="0"/>
      <dgm:spPr/>
    </dgm:pt>
    <dgm:pt modelId="{FD2F7A9E-D2D1-45EF-8688-CCA31815131B}" type="pres">
      <dgm:prSet presAssocID="{8899D623-36DC-46BF-9850-D0E3B810D8F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B941B8D-6254-4D64-9463-85C1CDF6EB82}" type="pres">
      <dgm:prSet presAssocID="{A0D97D96-F3DF-42C1-A3F2-A9AFAD281AEB}" presName="spacer" presStyleCnt="0"/>
      <dgm:spPr/>
    </dgm:pt>
    <dgm:pt modelId="{206F377B-FAD5-4009-B556-88D186156EF1}" type="pres">
      <dgm:prSet presAssocID="{457ECE43-432F-4E20-BF0B-5B779C0472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3CAC0D7-4EFA-427F-84D3-6D438AF29E0A}" type="pres">
      <dgm:prSet presAssocID="{3EA6112C-77C9-4A45-8ACE-0CA2BE79DA32}" presName="spacer" presStyleCnt="0"/>
      <dgm:spPr/>
    </dgm:pt>
    <dgm:pt modelId="{A026CCE6-6AD1-450B-88E2-2AFBAE4339E4}" type="pres">
      <dgm:prSet presAssocID="{F44178D1-2658-4F41-BBD3-0AA63ABEE51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51C42C3-6F1C-4B35-8452-56550A670C6D}" srcId="{781722E2-7CEF-4271-AE71-D85C837327AF}" destId="{8899D623-36DC-46BF-9850-D0E3B810D8FB}" srcOrd="2" destOrd="0" parTransId="{D71589BD-DBA4-426F-AFEB-94339FDF0A0E}" sibTransId="{A0D97D96-F3DF-42C1-A3F2-A9AFAD281AEB}"/>
    <dgm:cxn modelId="{4FF8DA28-9B81-4B2C-A011-86728805003E}" srcId="{781722E2-7CEF-4271-AE71-D85C837327AF}" destId="{B61DA34F-E849-4BF7-A5F8-15AA86F0434C}" srcOrd="1" destOrd="0" parTransId="{F75D423C-8227-4A4D-9E8D-3472A76B9E01}" sibTransId="{5A615CB5-351E-4C8D-AF04-C274535B2862}"/>
    <dgm:cxn modelId="{741DAC53-4661-44B1-B67E-8DD354D70F31}" type="presOf" srcId="{781722E2-7CEF-4271-AE71-D85C837327AF}" destId="{6981497D-7FF5-401D-94C4-A36A948043A0}" srcOrd="0" destOrd="0" presId="urn:microsoft.com/office/officeart/2005/8/layout/vList2"/>
    <dgm:cxn modelId="{DDFBE603-FE5B-492B-B7F0-DCDE186F4422}" type="presOf" srcId="{F44178D1-2658-4F41-BBD3-0AA63ABEE51C}" destId="{A026CCE6-6AD1-450B-88E2-2AFBAE4339E4}" srcOrd="0" destOrd="0" presId="urn:microsoft.com/office/officeart/2005/8/layout/vList2"/>
    <dgm:cxn modelId="{F96DFCCF-1410-4B6A-AEC0-54C139F14443}" type="presOf" srcId="{457ECE43-432F-4E20-BF0B-5B779C0472D4}" destId="{206F377B-FAD5-4009-B556-88D186156EF1}" srcOrd="0" destOrd="0" presId="urn:microsoft.com/office/officeart/2005/8/layout/vList2"/>
    <dgm:cxn modelId="{F277092A-4B95-4A0A-B1EE-1A8635BEDF6B}" srcId="{781722E2-7CEF-4271-AE71-D85C837327AF}" destId="{457ECE43-432F-4E20-BF0B-5B779C0472D4}" srcOrd="3" destOrd="0" parTransId="{0BD25607-0DBD-401A-A599-7C6EF1D40954}" sibTransId="{3EA6112C-77C9-4A45-8ACE-0CA2BE79DA32}"/>
    <dgm:cxn modelId="{FFD04FE3-35AA-4187-8749-9F229BA09474}" srcId="{781722E2-7CEF-4271-AE71-D85C837327AF}" destId="{F44178D1-2658-4F41-BBD3-0AA63ABEE51C}" srcOrd="4" destOrd="0" parTransId="{AD1C67A7-2898-4B3A-9E79-44F8D6F19A18}" sibTransId="{0CCEA0D8-7864-4C38-A05D-7D6D93366618}"/>
    <dgm:cxn modelId="{07F8EA3F-972F-4374-B987-A635D8955E27}" srcId="{781722E2-7CEF-4271-AE71-D85C837327AF}" destId="{25279665-6FEB-49FD-9CD1-B55BAE07B821}" srcOrd="0" destOrd="0" parTransId="{87562BC6-B84F-4126-A332-C1132D26DE78}" sibTransId="{82DC8002-FE1E-4FFC-9345-9EE048850D99}"/>
    <dgm:cxn modelId="{72290668-5734-453D-8A2E-266C7FFCA641}" type="presOf" srcId="{8899D623-36DC-46BF-9850-D0E3B810D8FB}" destId="{FD2F7A9E-D2D1-45EF-8688-CCA31815131B}" srcOrd="0" destOrd="0" presId="urn:microsoft.com/office/officeart/2005/8/layout/vList2"/>
    <dgm:cxn modelId="{8751CEEB-26D5-40AF-A267-FDE13F6FA457}" type="presOf" srcId="{25279665-6FEB-49FD-9CD1-B55BAE07B821}" destId="{C63237F9-2663-45D4-BADD-EC1C85D45BEA}" srcOrd="0" destOrd="0" presId="urn:microsoft.com/office/officeart/2005/8/layout/vList2"/>
    <dgm:cxn modelId="{32A15F19-2613-4A5C-97C8-10BCF1009259}" type="presOf" srcId="{B61DA34F-E849-4BF7-A5F8-15AA86F0434C}" destId="{65B232A6-9AC2-423B-AF35-FFC3E41B0B4A}" srcOrd="0" destOrd="0" presId="urn:microsoft.com/office/officeart/2005/8/layout/vList2"/>
    <dgm:cxn modelId="{8FC0B7EA-1661-4265-8AFB-455FCE14233E}" type="presParOf" srcId="{6981497D-7FF5-401D-94C4-A36A948043A0}" destId="{C63237F9-2663-45D4-BADD-EC1C85D45BEA}" srcOrd="0" destOrd="0" presId="urn:microsoft.com/office/officeart/2005/8/layout/vList2"/>
    <dgm:cxn modelId="{B309D31E-A565-4DA0-B4CB-BD4C4C3771A3}" type="presParOf" srcId="{6981497D-7FF5-401D-94C4-A36A948043A0}" destId="{E55A0895-0C8E-496C-994D-18A65753DCB1}" srcOrd="1" destOrd="0" presId="urn:microsoft.com/office/officeart/2005/8/layout/vList2"/>
    <dgm:cxn modelId="{1570F7E3-BD3E-42FC-8C6B-388AC8997980}" type="presParOf" srcId="{6981497D-7FF5-401D-94C4-A36A948043A0}" destId="{65B232A6-9AC2-423B-AF35-FFC3E41B0B4A}" srcOrd="2" destOrd="0" presId="urn:microsoft.com/office/officeart/2005/8/layout/vList2"/>
    <dgm:cxn modelId="{4161DF15-8EB8-48EB-B1AE-28480BBB33A3}" type="presParOf" srcId="{6981497D-7FF5-401D-94C4-A36A948043A0}" destId="{C08BCC0D-0CF9-4540-B1CC-12D9FDC186BD}" srcOrd="3" destOrd="0" presId="urn:microsoft.com/office/officeart/2005/8/layout/vList2"/>
    <dgm:cxn modelId="{C381BC4C-770D-45CE-89DD-5DC3999E2A74}" type="presParOf" srcId="{6981497D-7FF5-401D-94C4-A36A948043A0}" destId="{FD2F7A9E-D2D1-45EF-8688-CCA31815131B}" srcOrd="4" destOrd="0" presId="urn:microsoft.com/office/officeart/2005/8/layout/vList2"/>
    <dgm:cxn modelId="{1A3119A4-8B67-436E-9C4A-D2A136D218B9}" type="presParOf" srcId="{6981497D-7FF5-401D-94C4-A36A948043A0}" destId="{4B941B8D-6254-4D64-9463-85C1CDF6EB82}" srcOrd="5" destOrd="0" presId="urn:microsoft.com/office/officeart/2005/8/layout/vList2"/>
    <dgm:cxn modelId="{6A003F1D-FF79-437E-B962-26FC981E4458}" type="presParOf" srcId="{6981497D-7FF5-401D-94C4-A36A948043A0}" destId="{206F377B-FAD5-4009-B556-88D186156EF1}" srcOrd="6" destOrd="0" presId="urn:microsoft.com/office/officeart/2005/8/layout/vList2"/>
    <dgm:cxn modelId="{1D97903E-E502-43AE-B2FA-80EE1DD37B9E}" type="presParOf" srcId="{6981497D-7FF5-401D-94C4-A36A948043A0}" destId="{93CAC0D7-4EFA-427F-84D3-6D438AF29E0A}" srcOrd="7" destOrd="0" presId="urn:microsoft.com/office/officeart/2005/8/layout/vList2"/>
    <dgm:cxn modelId="{AAB157D8-7C49-4BB0-86B2-C9A42E378585}" type="presParOf" srcId="{6981497D-7FF5-401D-94C4-A36A948043A0}" destId="{A026CCE6-6AD1-450B-88E2-2AFBAE4339E4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5375F4-6BAA-49FD-B000-C96525B122C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13B2F19-0E02-4C25-B263-5186551CC4D2}">
      <dgm:prSet phldrT="[Texto]" custT="1"/>
      <dgm:spPr>
        <a:solidFill>
          <a:srgbClr val="CDD3C1"/>
        </a:solidFill>
      </dgm:spPr>
      <dgm:t>
        <a:bodyPr/>
        <a:lstStyle/>
        <a:p>
          <a:endParaRPr lang="ca-ES" sz="700" noProof="0" dirty="0">
            <a:latin typeface="Century Gothic" panose="020B0502020202020204" pitchFamily="34" charset="0"/>
          </a:endParaRPr>
        </a:p>
      </dgm:t>
    </dgm:pt>
    <dgm:pt modelId="{4557BAF2-ADD3-441E-A373-EB82A0D6776B}" type="parTrans" cxnId="{B97511B2-6088-4688-9C27-9F5E3A651247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D66EF550-20E3-49C6-A831-D60F2DC7C7F6}" type="sibTrans" cxnId="{B97511B2-6088-4688-9C27-9F5E3A651247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1D05FC5A-54A2-47CD-865E-C7343CB7B0EC}">
      <dgm:prSet phldrT="[Texto]" custT="1"/>
      <dgm:spPr/>
      <dgm:t>
        <a:bodyPr/>
        <a:lstStyle/>
        <a:p>
          <a:r>
            <a:rPr lang="ca-ES" sz="1400" b="1" noProof="0" dirty="0">
              <a:solidFill>
                <a:schemeClr val="tx1"/>
              </a:solidFill>
              <a:latin typeface="Century Gothic" panose="020B0502020202020204" pitchFamily="34" charset="0"/>
            </a:rPr>
            <a:t>1</a:t>
          </a:r>
        </a:p>
        <a:p>
          <a:r>
            <a:rPr lang="ca-ES" sz="1400" b="1" noProof="0" dirty="0">
              <a:solidFill>
                <a:schemeClr val="tx1"/>
              </a:solidFill>
              <a:latin typeface="Century Gothic" panose="020B0502020202020204" pitchFamily="34" charset="0"/>
            </a:rPr>
            <a:t>Treballs inicials</a:t>
          </a:r>
        </a:p>
      </dgm:t>
    </dgm:pt>
    <dgm:pt modelId="{E3883B02-F2F3-468A-8CC6-32B47AAB09C4}" type="parTrans" cxnId="{4C9FC616-084F-45D2-BB08-3BD042FDEBB6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86116561-E73C-406C-90FB-C4907F63EB9C}" type="sibTrans" cxnId="{4C9FC616-084F-45D2-BB08-3BD042FDEBB6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8B741778-A33C-418B-A365-CAE178915BF7}">
      <dgm:prSet phldrT="[Texto]" custT="1"/>
      <dgm:spPr/>
      <dgm:t>
        <a:bodyPr/>
        <a:lstStyle/>
        <a:p>
          <a:r>
            <a:rPr lang="ca-ES" sz="1400" b="1" noProof="0" dirty="0">
              <a:solidFill>
                <a:schemeClr val="tx1"/>
              </a:solidFill>
              <a:latin typeface="Century Gothic" panose="020B0502020202020204" pitchFamily="34" charset="0"/>
            </a:rPr>
            <a:t>2</a:t>
          </a:r>
        </a:p>
        <a:p>
          <a:r>
            <a:rPr lang="ca-ES" sz="1400" b="1" noProof="0" dirty="0">
              <a:solidFill>
                <a:schemeClr val="tx1"/>
              </a:solidFill>
              <a:latin typeface="Century Gothic" panose="020B0502020202020204" pitchFamily="34" charset="0"/>
            </a:rPr>
            <a:t>Anàlisi i diagnosi	</a:t>
          </a:r>
        </a:p>
      </dgm:t>
    </dgm:pt>
    <dgm:pt modelId="{EEF77A6A-033A-4DCF-9658-BE6F964C38BC}" type="parTrans" cxnId="{9F1609F2-7A56-4C6F-85C5-AEDD3A81AED3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27BC3320-04C5-4876-8D4B-9363484290A7}" type="sibTrans" cxnId="{9F1609F2-7A56-4C6F-85C5-AEDD3A81AED3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6975AF4F-E3BF-4323-8556-86F1609216C1}">
      <dgm:prSet phldrT="[Texto]" custT="1"/>
      <dgm:spPr>
        <a:solidFill>
          <a:srgbClr val="CDD3C1"/>
        </a:solidFill>
      </dgm:spPr>
      <dgm:t>
        <a:bodyPr/>
        <a:lstStyle/>
        <a:p>
          <a:endParaRPr lang="ca-ES" sz="700" noProof="0" dirty="0">
            <a:latin typeface="Century Gothic" panose="020B0502020202020204" pitchFamily="34" charset="0"/>
          </a:endParaRPr>
        </a:p>
      </dgm:t>
    </dgm:pt>
    <dgm:pt modelId="{8315CC5D-86F4-4792-8FD5-06652E7250DF}" type="parTrans" cxnId="{7AFDC72F-B04D-44A5-AF85-6C2CB40513D4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3374803E-7342-44DA-B4F6-CD6A093F55C5}" type="sibTrans" cxnId="{7AFDC72F-B04D-44A5-AF85-6C2CB40513D4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C1DF27FC-4803-4A81-98A9-48F23BC8F8C0}">
      <dgm:prSet custT="1"/>
      <dgm:spPr/>
      <dgm:t>
        <a:bodyPr/>
        <a:lstStyle/>
        <a:p>
          <a:r>
            <a:rPr lang="ca-ES" sz="1400" b="1" noProof="0" dirty="0">
              <a:solidFill>
                <a:schemeClr val="tx1"/>
              </a:solidFill>
              <a:latin typeface="Century Gothic" panose="020B0502020202020204" pitchFamily="34" charset="0"/>
            </a:rPr>
            <a:t>3</a:t>
          </a:r>
        </a:p>
        <a:p>
          <a:r>
            <a:rPr lang="ca-ES" sz="1400" b="1" noProof="0" dirty="0">
              <a:solidFill>
                <a:schemeClr val="tx1"/>
              </a:solidFill>
              <a:latin typeface="Century Gothic" panose="020B0502020202020204" pitchFamily="34" charset="0"/>
            </a:rPr>
            <a:t>Pla d'acció</a:t>
          </a:r>
        </a:p>
      </dgm:t>
    </dgm:pt>
    <dgm:pt modelId="{6D88BB70-0423-4DC0-B487-F1A23671FBBB}" type="parTrans" cxnId="{AC92E890-EDA0-4121-967F-68F3AA466F92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1725B2C4-1F3D-4F59-9FF3-9D73A1DD2C64}" type="sibTrans" cxnId="{AC92E890-EDA0-4121-967F-68F3AA466F92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9DCBF631-8DF7-4729-821B-9E91D847BE40}">
      <dgm:prSet custT="1"/>
      <dgm:spPr>
        <a:solidFill>
          <a:srgbClr val="CDD3C1"/>
        </a:solidFill>
      </dgm:spPr>
      <dgm:t>
        <a:bodyPr/>
        <a:lstStyle/>
        <a:p>
          <a:r>
            <a:rPr lang="ca-ES" sz="1400" b="1" noProof="0" dirty="0">
              <a:solidFill>
                <a:schemeClr val="tx1"/>
              </a:solidFill>
              <a:latin typeface="Century Gothic" panose="020B0502020202020204" pitchFamily="34" charset="0"/>
            </a:rPr>
            <a:t>4</a:t>
          </a:r>
        </a:p>
        <a:p>
          <a:r>
            <a:rPr lang="ca-ES" sz="1400" b="1" noProof="0" dirty="0">
              <a:solidFill>
                <a:schemeClr val="tx1"/>
              </a:solidFill>
              <a:latin typeface="Century Gothic" panose="020B0502020202020204" pitchFamily="34" charset="0"/>
            </a:rPr>
            <a:t>Sistema de seguiment i avaluació</a:t>
          </a:r>
        </a:p>
      </dgm:t>
    </dgm:pt>
    <dgm:pt modelId="{1B08DFBB-B087-42D5-B5A6-60D2A611F7E6}" type="parTrans" cxnId="{CF729A2A-653D-4632-BDAE-AC05E3117942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85BE6E7A-5E7C-48D4-AF75-594DA0CC7955}" type="sibTrans" cxnId="{CF729A2A-653D-4632-BDAE-AC05E3117942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3AF3A95D-2C4F-4C5E-9D9C-5B7E0EAE1995}">
      <dgm:prSet phldrT="[Texto]" custT="1"/>
      <dgm:spPr>
        <a:solidFill>
          <a:srgbClr val="CDD3C1"/>
        </a:solidFill>
      </dgm:spPr>
      <dgm:t>
        <a:bodyPr/>
        <a:lstStyle/>
        <a:p>
          <a:endParaRPr lang="ca-ES" sz="700" noProof="0" dirty="0">
            <a:latin typeface="Century Gothic" panose="020B0502020202020204" pitchFamily="34" charset="0"/>
          </a:endParaRPr>
        </a:p>
      </dgm:t>
    </dgm:pt>
    <dgm:pt modelId="{CCE209A5-4BAA-4C3A-8972-D001569EDF49}" type="sibTrans" cxnId="{AF32BC36-75A9-4112-A5D4-37DC11C73431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E90B91A7-5EE8-431D-8DF0-765AC85A1EA0}" type="parTrans" cxnId="{AF32BC36-75A9-4112-A5D4-37DC11C73431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27F841AB-B5E4-4EA3-BF4E-CB66967F7146}">
      <dgm:prSet phldrT="[Texto]" custT="1"/>
      <dgm:spPr>
        <a:solidFill>
          <a:srgbClr val="CDD3C1"/>
        </a:solidFill>
      </dgm:spPr>
      <dgm:t>
        <a:bodyPr/>
        <a:lstStyle/>
        <a:p>
          <a:r>
            <a:rPr lang="ca-ES" sz="700" noProof="0" dirty="0">
              <a:latin typeface="Century Gothic" panose="020B0502020202020204" pitchFamily="34" charset="0"/>
            </a:rPr>
            <a:t>.</a:t>
          </a:r>
        </a:p>
        <a:p>
          <a:endParaRPr lang="ca-ES" sz="700" noProof="0" dirty="0">
            <a:latin typeface="Century Gothic" panose="020B0502020202020204" pitchFamily="34" charset="0"/>
          </a:endParaRPr>
        </a:p>
      </dgm:t>
    </dgm:pt>
    <dgm:pt modelId="{50C35C3C-8708-4809-9094-A40C3ADA1057}" type="sibTrans" cxnId="{2862D30E-675D-4182-8FAF-E1906CB47C78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10F82AC3-7C1C-4D53-A51C-33DAB5E13A2B}" type="parTrans" cxnId="{2862D30E-675D-4182-8FAF-E1906CB47C78}">
      <dgm:prSet/>
      <dgm:spPr/>
      <dgm:t>
        <a:bodyPr/>
        <a:lstStyle/>
        <a:p>
          <a:endParaRPr lang="ca-ES" sz="1600" noProof="0" dirty="0">
            <a:latin typeface="Century Gothic" panose="020B0502020202020204" pitchFamily="34" charset="0"/>
          </a:endParaRPr>
        </a:p>
      </dgm:t>
    </dgm:pt>
    <dgm:pt modelId="{3695DEBA-AB3A-4866-9F72-1B57A06DF85E}" type="pres">
      <dgm:prSet presAssocID="{9B5375F4-6BAA-49FD-B000-C96525B122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5D581EA-A721-4127-9E3C-09393B59F7E8}" type="pres">
      <dgm:prSet presAssocID="{113B2F19-0E02-4C25-B263-5186551CC4D2}" presName="compositeNode" presStyleCnt="0">
        <dgm:presLayoutVars>
          <dgm:bulletEnabled val="1"/>
        </dgm:presLayoutVars>
      </dgm:prSet>
      <dgm:spPr/>
    </dgm:pt>
    <dgm:pt modelId="{C03644B6-1449-4A16-A14F-8C584F1AF0FD}" type="pres">
      <dgm:prSet presAssocID="{113B2F19-0E02-4C25-B263-5186551CC4D2}" presName="bgRect" presStyleLbl="node1" presStyleIdx="0" presStyleCnt="4"/>
      <dgm:spPr/>
      <dgm:t>
        <a:bodyPr/>
        <a:lstStyle/>
        <a:p>
          <a:endParaRPr lang="ca-ES"/>
        </a:p>
      </dgm:t>
    </dgm:pt>
    <dgm:pt modelId="{DCC72760-20BC-4841-87E0-95B0B34AC8B5}" type="pres">
      <dgm:prSet presAssocID="{113B2F19-0E02-4C25-B263-5186551CC4D2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F3B595E-BED8-42C9-89C8-BD8A055096CD}" type="pres">
      <dgm:prSet presAssocID="{113B2F19-0E02-4C25-B263-5186551CC4D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60E2E24-FD7E-426B-BF76-E667D454F57A}" type="pres">
      <dgm:prSet presAssocID="{D66EF550-20E3-49C6-A831-D60F2DC7C7F6}" presName="hSp" presStyleCnt="0"/>
      <dgm:spPr/>
    </dgm:pt>
    <dgm:pt modelId="{5684FD8F-E18A-4DB2-8772-F50991F710DE}" type="pres">
      <dgm:prSet presAssocID="{D66EF550-20E3-49C6-A831-D60F2DC7C7F6}" presName="vProcSp" presStyleCnt="0"/>
      <dgm:spPr/>
    </dgm:pt>
    <dgm:pt modelId="{E5A41D06-F1CF-4B6A-B118-44529C3B4289}" type="pres">
      <dgm:prSet presAssocID="{D66EF550-20E3-49C6-A831-D60F2DC7C7F6}" presName="vSp1" presStyleCnt="0"/>
      <dgm:spPr/>
    </dgm:pt>
    <dgm:pt modelId="{7D0E912F-A397-4CE9-9B48-99E329A937F2}" type="pres">
      <dgm:prSet presAssocID="{D66EF550-20E3-49C6-A831-D60F2DC7C7F6}" presName="simulatedConn" presStyleLbl="solidFgAcc1" presStyleIdx="0" presStyleCnt="3"/>
      <dgm:spPr>
        <a:solidFill>
          <a:srgbClr val="374E0A"/>
        </a:solidFill>
      </dgm:spPr>
    </dgm:pt>
    <dgm:pt modelId="{DA9D0600-69A3-4BC5-A248-341236B8633A}" type="pres">
      <dgm:prSet presAssocID="{D66EF550-20E3-49C6-A831-D60F2DC7C7F6}" presName="vSp2" presStyleCnt="0"/>
      <dgm:spPr/>
    </dgm:pt>
    <dgm:pt modelId="{2CBD1BEE-32B6-4726-8620-E038376FD175}" type="pres">
      <dgm:prSet presAssocID="{D66EF550-20E3-49C6-A831-D60F2DC7C7F6}" presName="sibTrans" presStyleCnt="0"/>
      <dgm:spPr/>
    </dgm:pt>
    <dgm:pt modelId="{09957F84-DC4E-4FC0-8401-F7F4A59EE66C}" type="pres">
      <dgm:prSet presAssocID="{3AF3A95D-2C4F-4C5E-9D9C-5B7E0EAE1995}" presName="compositeNode" presStyleCnt="0">
        <dgm:presLayoutVars>
          <dgm:bulletEnabled val="1"/>
        </dgm:presLayoutVars>
      </dgm:prSet>
      <dgm:spPr/>
    </dgm:pt>
    <dgm:pt modelId="{89F9528D-EF77-429E-8270-72D48E4CC8EC}" type="pres">
      <dgm:prSet presAssocID="{3AF3A95D-2C4F-4C5E-9D9C-5B7E0EAE1995}" presName="bgRect" presStyleLbl="node1" presStyleIdx="1" presStyleCnt="4"/>
      <dgm:spPr/>
      <dgm:t>
        <a:bodyPr/>
        <a:lstStyle/>
        <a:p>
          <a:endParaRPr lang="ca-ES"/>
        </a:p>
      </dgm:t>
    </dgm:pt>
    <dgm:pt modelId="{DAE4E52B-7F8A-438A-B3B5-8AFB8FF4D56B}" type="pres">
      <dgm:prSet presAssocID="{3AF3A95D-2C4F-4C5E-9D9C-5B7E0EAE1995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A67D931-3657-46FA-9332-40490F0C7B61}" type="pres">
      <dgm:prSet presAssocID="{3AF3A95D-2C4F-4C5E-9D9C-5B7E0EAE199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7C5E138-682D-4E71-99FF-9EB3581FC71C}" type="pres">
      <dgm:prSet presAssocID="{CCE209A5-4BAA-4C3A-8972-D001569EDF49}" presName="hSp" presStyleCnt="0"/>
      <dgm:spPr/>
    </dgm:pt>
    <dgm:pt modelId="{39AAB85A-8C1F-4992-A880-30C8ABFC35D8}" type="pres">
      <dgm:prSet presAssocID="{CCE209A5-4BAA-4C3A-8972-D001569EDF49}" presName="vProcSp" presStyleCnt="0"/>
      <dgm:spPr/>
    </dgm:pt>
    <dgm:pt modelId="{90F60384-99B3-42C2-A0CF-4BA33F7ABB45}" type="pres">
      <dgm:prSet presAssocID="{CCE209A5-4BAA-4C3A-8972-D001569EDF49}" presName="vSp1" presStyleCnt="0"/>
      <dgm:spPr/>
    </dgm:pt>
    <dgm:pt modelId="{A86D0B15-8737-4DF1-B07E-33C806060ED5}" type="pres">
      <dgm:prSet presAssocID="{CCE209A5-4BAA-4C3A-8972-D001569EDF49}" presName="simulatedConn" presStyleLbl="solidFgAcc1" presStyleIdx="1" presStyleCnt="3"/>
      <dgm:spPr>
        <a:solidFill>
          <a:srgbClr val="374E0A"/>
        </a:solidFill>
      </dgm:spPr>
    </dgm:pt>
    <dgm:pt modelId="{523AEB02-FF5F-48F7-A216-67ED5DC205A8}" type="pres">
      <dgm:prSet presAssocID="{CCE209A5-4BAA-4C3A-8972-D001569EDF49}" presName="vSp2" presStyleCnt="0"/>
      <dgm:spPr/>
    </dgm:pt>
    <dgm:pt modelId="{BE61D8B4-F4A2-47B7-8185-EF8D3E5A50CB}" type="pres">
      <dgm:prSet presAssocID="{CCE209A5-4BAA-4C3A-8972-D001569EDF49}" presName="sibTrans" presStyleCnt="0"/>
      <dgm:spPr/>
    </dgm:pt>
    <dgm:pt modelId="{298D59EA-E960-4D3C-AB38-A41F74D8B057}" type="pres">
      <dgm:prSet presAssocID="{27F841AB-B5E4-4EA3-BF4E-CB66967F7146}" presName="compositeNode" presStyleCnt="0">
        <dgm:presLayoutVars>
          <dgm:bulletEnabled val="1"/>
        </dgm:presLayoutVars>
      </dgm:prSet>
      <dgm:spPr/>
    </dgm:pt>
    <dgm:pt modelId="{75FE14D5-3893-41DD-9687-C803CDB9B06D}" type="pres">
      <dgm:prSet presAssocID="{27F841AB-B5E4-4EA3-BF4E-CB66967F7146}" presName="bgRect" presStyleLbl="node1" presStyleIdx="2" presStyleCnt="4"/>
      <dgm:spPr/>
      <dgm:t>
        <a:bodyPr/>
        <a:lstStyle/>
        <a:p>
          <a:endParaRPr lang="ca-ES"/>
        </a:p>
      </dgm:t>
    </dgm:pt>
    <dgm:pt modelId="{5872B61C-A101-487D-A47B-62F16543D981}" type="pres">
      <dgm:prSet presAssocID="{27F841AB-B5E4-4EA3-BF4E-CB66967F7146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EE79AD3-0224-4726-8AE0-A4CC99BE1539}" type="pres">
      <dgm:prSet presAssocID="{27F841AB-B5E4-4EA3-BF4E-CB66967F714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F2451F4-A26F-4193-ACCF-B8152B01BFE9}" type="pres">
      <dgm:prSet presAssocID="{50C35C3C-8708-4809-9094-A40C3ADA1057}" presName="hSp" presStyleCnt="0"/>
      <dgm:spPr/>
    </dgm:pt>
    <dgm:pt modelId="{184F3742-F94A-4319-BAD5-780E2877A171}" type="pres">
      <dgm:prSet presAssocID="{50C35C3C-8708-4809-9094-A40C3ADA1057}" presName="vProcSp" presStyleCnt="0"/>
      <dgm:spPr/>
    </dgm:pt>
    <dgm:pt modelId="{72B57CA1-EBFC-4526-AF8F-8DCC6BCCC973}" type="pres">
      <dgm:prSet presAssocID="{50C35C3C-8708-4809-9094-A40C3ADA1057}" presName="vSp1" presStyleCnt="0"/>
      <dgm:spPr/>
    </dgm:pt>
    <dgm:pt modelId="{FA6AE0BE-F045-4AC3-AA83-F30F4F2F6590}" type="pres">
      <dgm:prSet presAssocID="{50C35C3C-8708-4809-9094-A40C3ADA1057}" presName="simulatedConn" presStyleLbl="solidFgAcc1" presStyleIdx="2" presStyleCnt="3"/>
      <dgm:spPr>
        <a:solidFill>
          <a:srgbClr val="374E0A"/>
        </a:solidFill>
      </dgm:spPr>
    </dgm:pt>
    <dgm:pt modelId="{2DB48EC8-4E25-4211-B169-A2EB792CD698}" type="pres">
      <dgm:prSet presAssocID="{50C35C3C-8708-4809-9094-A40C3ADA1057}" presName="vSp2" presStyleCnt="0"/>
      <dgm:spPr/>
    </dgm:pt>
    <dgm:pt modelId="{F26D8369-6685-4068-B38B-3E52B9C6C7BD}" type="pres">
      <dgm:prSet presAssocID="{50C35C3C-8708-4809-9094-A40C3ADA1057}" presName="sibTrans" presStyleCnt="0"/>
      <dgm:spPr/>
    </dgm:pt>
    <dgm:pt modelId="{C7E0880C-F53A-4533-A735-EA560CD7C4EE}" type="pres">
      <dgm:prSet presAssocID="{6975AF4F-E3BF-4323-8556-86F1609216C1}" presName="compositeNode" presStyleCnt="0">
        <dgm:presLayoutVars>
          <dgm:bulletEnabled val="1"/>
        </dgm:presLayoutVars>
      </dgm:prSet>
      <dgm:spPr/>
    </dgm:pt>
    <dgm:pt modelId="{3B0FF71F-44A6-4A69-8C0B-E4190CB86DEF}" type="pres">
      <dgm:prSet presAssocID="{6975AF4F-E3BF-4323-8556-86F1609216C1}" presName="bgRect" presStyleLbl="node1" presStyleIdx="3" presStyleCnt="4"/>
      <dgm:spPr/>
      <dgm:t>
        <a:bodyPr/>
        <a:lstStyle/>
        <a:p>
          <a:endParaRPr lang="ca-ES"/>
        </a:p>
      </dgm:t>
    </dgm:pt>
    <dgm:pt modelId="{925AF866-15A0-42DB-8B7B-9D5AD9CFEB8B}" type="pres">
      <dgm:prSet presAssocID="{6975AF4F-E3BF-4323-8556-86F1609216C1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BCF381E-7249-4F75-9367-DEC21D3A963C}" type="pres">
      <dgm:prSet presAssocID="{6975AF4F-E3BF-4323-8556-86F1609216C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4DAB235-F777-45EF-B1D7-8B75301F39F2}" type="presOf" srcId="{27F841AB-B5E4-4EA3-BF4E-CB66967F7146}" destId="{75FE14D5-3893-41DD-9687-C803CDB9B06D}" srcOrd="0" destOrd="0" presId="urn:microsoft.com/office/officeart/2005/8/layout/hProcess7"/>
    <dgm:cxn modelId="{4C9FC616-084F-45D2-BB08-3BD042FDEBB6}" srcId="{113B2F19-0E02-4C25-B263-5186551CC4D2}" destId="{1D05FC5A-54A2-47CD-865E-C7343CB7B0EC}" srcOrd="0" destOrd="0" parTransId="{E3883B02-F2F3-468A-8CC6-32B47AAB09C4}" sibTransId="{86116561-E73C-406C-90FB-C4907F63EB9C}"/>
    <dgm:cxn modelId="{AC92E890-EDA0-4121-967F-68F3AA466F92}" srcId="{27F841AB-B5E4-4EA3-BF4E-CB66967F7146}" destId="{C1DF27FC-4803-4A81-98A9-48F23BC8F8C0}" srcOrd="0" destOrd="0" parTransId="{6D88BB70-0423-4DC0-B487-F1A23671FBBB}" sibTransId="{1725B2C4-1F3D-4F59-9FF3-9D73A1DD2C64}"/>
    <dgm:cxn modelId="{3F6C9F89-1B94-4ADF-A49F-2DE4C9BDCE6A}" type="presOf" srcId="{8B741778-A33C-418B-A365-CAE178915BF7}" destId="{7A67D931-3657-46FA-9332-40490F0C7B61}" srcOrd="0" destOrd="0" presId="urn:microsoft.com/office/officeart/2005/8/layout/hProcess7"/>
    <dgm:cxn modelId="{4329EF4E-E878-4B3C-B76F-C934BCFD2204}" type="presOf" srcId="{C1DF27FC-4803-4A81-98A9-48F23BC8F8C0}" destId="{0EE79AD3-0224-4726-8AE0-A4CC99BE1539}" srcOrd="0" destOrd="0" presId="urn:microsoft.com/office/officeart/2005/8/layout/hProcess7"/>
    <dgm:cxn modelId="{922D1FA8-1C9C-4C58-8626-AEB24D7F198B}" type="presOf" srcId="{27F841AB-B5E4-4EA3-BF4E-CB66967F7146}" destId="{5872B61C-A101-487D-A47B-62F16543D981}" srcOrd="1" destOrd="0" presId="urn:microsoft.com/office/officeart/2005/8/layout/hProcess7"/>
    <dgm:cxn modelId="{98A104D6-DB1C-4A1E-AE75-B83DA8361693}" type="presOf" srcId="{1D05FC5A-54A2-47CD-865E-C7343CB7B0EC}" destId="{2F3B595E-BED8-42C9-89C8-BD8A055096CD}" srcOrd="0" destOrd="0" presId="urn:microsoft.com/office/officeart/2005/8/layout/hProcess7"/>
    <dgm:cxn modelId="{DA8AC984-1462-4004-8A66-1B51959918BB}" type="presOf" srcId="{3AF3A95D-2C4F-4C5E-9D9C-5B7E0EAE1995}" destId="{89F9528D-EF77-429E-8270-72D48E4CC8EC}" srcOrd="0" destOrd="0" presId="urn:microsoft.com/office/officeart/2005/8/layout/hProcess7"/>
    <dgm:cxn modelId="{7AFDC72F-B04D-44A5-AF85-6C2CB40513D4}" srcId="{9B5375F4-6BAA-49FD-B000-C96525B122CD}" destId="{6975AF4F-E3BF-4323-8556-86F1609216C1}" srcOrd="3" destOrd="0" parTransId="{8315CC5D-86F4-4792-8FD5-06652E7250DF}" sibTransId="{3374803E-7342-44DA-B4F6-CD6A093F55C5}"/>
    <dgm:cxn modelId="{E92D0CD8-4AFB-409A-B070-977089BEA3CD}" type="presOf" srcId="{113B2F19-0E02-4C25-B263-5186551CC4D2}" destId="{C03644B6-1449-4A16-A14F-8C584F1AF0FD}" srcOrd="0" destOrd="0" presId="urn:microsoft.com/office/officeart/2005/8/layout/hProcess7"/>
    <dgm:cxn modelId="{FD10B52C-9611-4AF4-8309-B912552C559B}" type="presOf" srcId="{113B2F19-0E02-4C25-B263-5186551CC4D2}" destId="{DCC72760-20BC-4841-87E0-95B0B34AC8B5}" srcOrd="1" destOrd="0" presId="urn:microsoft.com/office/officeart/2005/8/layout/hProcess7"/>
    <dgm:cxn modelId="{9B6EDFA1-EB06-4A9C-B485-56115B56AFB6}" type="presOf" srcId="{6975AF4F-E3BF-4323-8556-86F1609216C1}" destId="{3B0FF71F-44A6-4A69-8C0B-E4190CB86DEF}" srcOrd="0" destOrd="0" presId="urn:microsoft.com/office/officeart/2005/8/layout/hProcess7"/>
    <dgm:cxn modelId="{5D2EB04F-01FE-450B-934F-35FDB8B4DFD4}" type="presOf" srcId="{9DCBF631-8DF7-4729-821B-9E91D847BE40}" destId="{5BCF381E-7249-4F75-9367-DEC21D3A963C}" srcOrd="0" destOrd="0" presId="urn:microsoft.com/office/officeart/2005/8/layout/hProcess7"/>
    <dgm:cxn modelId="{9F1609F2-7A56-4C6F-85C5-AEDD3A81AED3}" srcId="{3AF3A95D-2C4F-4C5E-9D9C-5B7E0EAE1995}" destId="{8B741778-A33C-418B-A365-CAE178915BF7}" srcOrd="0" destOrd="0" parTransId="{EEF77A6A-033A-4DCF-9658-BE6F964C38BC}" sibTransId="{27BC3320-04C5-4876-8D4B-9363484290A7}"/>
    <dgm:cxn modelId="{AF32BC36-75A9-4112-A5D4-37DC11C73431}" srcId="{9B5375F4-6BAA-49FD-B000-C96525B122CD}" destId="{3AF3A95D-2C4F-4C5E-9D9C-5B7E0EAE1995}" srcOrd="1" destOrd="0" parTransId="{E90B91A7-5EE8-431D-8DF0-765AC85A1EA0}" sibTransId="{CCE209A5-4BAA-4C3A-8972-D001569EDF49}"/>
    <dgm:cxn modelId="{CF729A2A-653D-4632-BDAE-AC05E3117942}" srcId="{6975AF4F-E3BF-4323-8556-86F1609216C1}" destId="{9DCBF631-8DF7-4729-821B-9E91D847BE40}" srcOrd="0" destOrd="0" parTransId="{1B08DFBB-B087-42D5-B5A6-60D2A611F7E6}" sibTransId="{85BE6E7A-5E7C-48D4-AF75-594DA0CC7955}"/>
    <dgm:cxn modelId="{2862D30E-675D-4182-8FAF-E1906CB47C78}" srcId="{9B5375F4-6BAA-49FD-B000-C96525B122CD}" destId="{27F841AB-B5E4-4EA3-BF4E-CB66967F7146}" srcOrd="2" destOrd="0" parTransId="{10F82AC3-7C1C-4D53-A51C-33DAB5E13A2B}" sibTransId="{50C35C3C-8708-4809-9094-A40C3ADA1057}"/>
    <dgm:cxn modelId="{F907CB53-7593-495C-8791-6D41432B1246}" type="presOf" srcId="{3AF3A95D-2C4F-4C5E-9D9C-5B7E0EAE1995}" destId="{DAE4E52B-7F8A-438A-B3B5-8AFB8FF4D56B}" srcOrd="1" destOrd="0" presId="urn:microsoft.com/office/officeart/2005/8/layout/hProcess7"/>
    <dgm:cxn modelId="{2B9BF22B-F6F1-4561-85CE-31070E7484CE}" type="presOf" srcId="{6975AF4F-E3BF-4323-8556-86F1609216C1}" destId="{925AF866-15A0-42DB-8B7B-9D5AD9CFEB8B}" srcOrd="1" destOrd="0" presId="urn:microsoft.com/office/officeart/2005/8/layout/hProcess7"/>
    <dgm:cxn modelId="{B97511B2-6088-4688-9C27-9F5E3A651247}" srcId="{9B5375F4-6BAA-49FD-B000-C96525B122CD}" destId="{113B2F19-0E02-4C25-B263-5186551CC4D2}" srcOrd="0" destOrd="0" parTransId="{4557BAF2-ADD3-441E-A373-EB82A0D6776B}" sibTransId="{D66EF550-20E3-49C6-A831-D60F2DC7C7F6}"/>
    <dgm:cxn modelId="{F9B53DCD-C0D4-4882-BC4A-72A370CE029C}" type="presOf" srcId="{9B5375F4-6BAA-49FD-B000-C96525B122CD}" destId="{3695DEBA-AB3A-4866-9F72-1B57A06DF85E}" srcOrd="0" destOrd="0" presId="urn:microsoft.com/office/officeart/2005/8/layout/hProcess7"/>
    <dgm:cxn modelId="{B11EAF50-415F-4904-AC4B-8C4AA029A45C}" type="presParOf" srcId="{3695DEBA-AB3A-4866-9F72-1B57A06DF85E}" destId="{55D581EA-A721-4127-9E3C-09393B59F7E8}" srcOrd="0" destOrd="0" presId="urn:microsoft.com/office/officeart/2005/8/layout/hProcess7"/>
    <dgm:cxn modelId="{AFB9CFE6-F9DA-4709-8140-4BCC997073CE}" type="presParOf" srcId="{55D581EA-A721-4127-9E3C-09393B59F7E8}" destId="{C03644B6-1449-4A16-A14F-8C584F1AF0FD}" srcOrd="0" destOrd="0" presId="urn:microsoft.com/office/officeart/2005/8/layout/hProcess7"/>
    <dgm:cxn modelId="{0CE113F6-A378-478E-98BB-FC27B706D9E5}" type="presParOf" srcId="{55D581EA-A721-4127-9E3C-09393B59F7E8}" destId="{DCC72760-20BC-4841-87E0-95B0B34AC8B5}" srcOrd="1" destOrd="0" presId="urn:microsoft.com/office/officeart/2005/8/layout/hProcess7"/>
    <dgm:cxn modelId="{FCEFE4F4-7563-4C92-B1CF-D4F9008633CE}" type="presParOf" srcId="{55D581EA-A721-4127-9E3C-09393B59F7E8}" destId="{2F3B595E-BED8-42C9-89C8-BD8A055096CD}" srcOrd="2" destOrd="0" presId="urn:microsoft.com/office/officeart/2005/8/layout/hProcess7"/>
    <dgm:cxn modelId="{68CB519A-AA77-44CC-8AA5-21DA5F2F5F7C}" type="presParOf" srcId="{3695DEBA-AB3A-4866-9F72-1B57A06DF85E}" destId="{960E2E24-FD7E-426B-BF76-E667D454F57A}" srcOrd="1" destOrd="0" presId="urn:microsoft.com/office/officeart/2005/8/layout/hProcess7"/>
    <dgm:cxn modelId="{34EEDEC6-43B3-455A-8AE7-AAB9021E4656}" type="presParOf" srcId="{3695DEBA-AB3A-4866-9F72-1B57A06DF85E}" destId="{5684FD8F-E18A-4DB2-8772-F50991F710DE}" srcOrd="2" destOrd="0" presId="urn:microsoft.com/office/officeart/2005/8/layout/hProcess7"/>
    <dgm:cxn modelId="{E27CEC1E-C12D-483B-A7A7-98FA39A8063E}" type="presParOf" srcId="{5684FD8F-E18A-4DB2-8772-F50991F710DE}" destId="{E5A41D06-F1CF-4B6A-B118-44529C3B4289}" srcOrd="0" destOrd="0" presId="urn:microsoft.com/office/officeart/2005/8/layout/hProcess7"/>
    <dgm:cxn modelId="{AB239033-72DE-4A76-ADEB-919ED5F6722A}" type="presParOf" srcId="{5684FD8F-E18A-4DB2-8772-F50991F710DE}" destId="{7D0E912F-A397-4CE9-9B48-99E329A937F2}" srcOrd="1" destOrd="0" presId="urn:microsoft.com/office/officeart/2005/8/layout/hProcess7"/>
    <dgm:cxn modelId="{B3A019DD-BC7A-4B21-93F8-58F01A88BBC1}" type="presParOf" srcId="{5684FD8F-E18A-4DB2-8772-F50991F710DE}" destId="{DA9D0600-69A3-4BC5-A248-341236B8633A}" srcOrd="2" destOrd="0" presId="urn:microsoft.com/office/officeart/2005/8/layout/hProcess7"/>
    <dgm:cxn modelId="{7A29B638-19A4-487F-8071-88E700F58293}" type="presParOf" srcId="{3695DEBA-AB3A-4866-9F72-1B57A06DF85E}" destId="{2CBD1BEE-32B6-4726-8620-E038376FD175}" srcOrd="3" destOrd="0" presId="urn:microsoft.com/office/officeart/2005/8/layout/hProcess7"/>
    <dgm:cxn modelId="{B325DFB7-30B9-4FD2-855B-3523C621A08F}" type="presParOf" srcId="{3695DEBA-AB3A-4866-9F72-1B57A06DF85E}" destId="{09957F84-DC4E-4FC0-8401-F7F4A59EE66C}" srcOrd="4" destOrd="0" presId="urn:microsoft.com/office/officeart/2005/8/layout/hProcess7"/>
    <dgm:cxn modelId="{B12C1B1B-9FB6-4105-BA29-B85429F5C9DF}" type="presParOf" srcId="{09957F84-DC4E-4FC0-8401-F7F4A59EE66C}" destId="{89F9528D-EF77-429E-8270-72D48E4CC8EC}" srcOrd="0" destOrd="0" presId="urn:microsoft.com/office/officeart/2005/8/layout/hProcess7"/>
    <dgm:cxn modelId="{BDB5598A-C757-481A-88C8-E3B073C7735A}" type="presParOf" srcId="{09957F84-DC4E-4FC0-8401-F7F4A59EE66C}" destId="{DAE4E52B-7F8A-438A-B3B5-8AFB8FF4D56B}" srcOrd="1" destOrd="0" presId="urn:microsoft.com/office/officeart/2005/8/layout/hProcess7"/>
    <dgm:cxn modelId="{9718390A-8276-422C-86D5-3FB98989A76C}" type="presParOf" srcId="{09957F84-DC4E-4FC0-8401-F7F4A59EE66C}" destId="{7A67D931-3657-46FA-9332-40490F0C7B61}" srcOrd="2" destOrd="0" presId="urn:microsoft.com/office/officeart/2005/8/layout/hProcess7"/>
    <dgm:cxn modelId="{FB895328-3D6A-40DE-AC23-60F588588F08}" type="presParOf" srcId="{3695DEBA-AB3A-4866-9F72-1B57A06DF85E}" destId="{47C5E138-682D-4E71-99FF-9EB3581FC71C}" srcOrd="5" destOrd="0" presId="urn:microsoft.com/office/officeart/2005/8/layout/hProcess7"/>
    <dgm:cxn modelId="{27A7C427-6B16-4195-BEF7-C090728F2984}" type="presParOf" srcId="{3695DEBA-AB3A-4866-9F72-1B57A06DF85E}" destId="{39AAB85A-8C1F-4992-A880-30C8ABFC35D8}" srcOrd="6" destOrd="0" presId="urn:microsoft.com/office/officeart/2005/8/layout/hProcess7"/>
    <dgm:cxn modelId="{3679B862-577B-40CC-9701-E88D08F21675}" type="presParOf" srcId="{39AAB85A-8C1F-4992-A880-30C8ABFC35D8}" destId="{90F60384-99B3-42C2-A0CF-4BA33F7ABB45}" srcOrd="0" destOrd="0" presId="urn:microsoft.com/office/officeart/2005/8/layout/hProcess7"/>
    <dgm:cxn modelId="{7019DE8D-51AA-4D50-9A6A-D69C2A9FC006}" type="presParOf" srcId="{39AAB85A-8C1F-4992-A880-30C8ABFC35D8}" destId="{A86D0B15-8737-4DF1-B07E-33C806060ED5}" srcOrd="1" destOrd="0" presId="urn:microsoft.com/office/officeart/2005/8/layout/hProcess7"/>
    <dgm:cxn modelId="{7AA6D911-A67D-410B-A233-8FC81B71E4FD}" type="presParOf" srcId="{39AAB85A-8C1F-4992-A880-30C8ABFC35D8}" destId="{523AEB02-FF5F-48F7-A216-67ED5DC205A8}" srcOrd="2" destOrd="0" presId="urn:microsoft.com/office/officeart/2005/8/layout/hProcess7"/>
    <dgm:cxn modelId="{CE87893F-5DA8-4AE0-9FA6-13E31B43AD79}" type="presParOf" srcId="{3695DEBA-AB3A-4866-9F72-1B57A06DF85E}" destId="{BE61D8B4-F4A2-47B7-8185-EF8D3E5A50CB}" srcOrd="7" destOrd="0" presId="urn:microsoft.com/office/officeart/2005/8/layout/hProcess7"/>
    <dgm:cxn modelId="{3CAD737D-F74D-4A35-A472-07FB13EC33F1}" type="presParOf" srcId="{3695DEBA-AB3A-4866-9F72-1B57A06DF85E}" destId="{298D59EA-E960-4D3C-AB38-A41F74D8B057}" srcOrd="8" destOrd="0" presId="urn:microsoft.com/office/officeart/2005/8/layout/hProcess7"/>
    <dgm:cxn modelId="{B6487629-2B02-468B-9A45-5512D9F911F0}" type="presParOf" srcId="{298D59EA-E960-4D3C-AB38-A41F74D8B057}" destId="{75FE14D5-3893-41DD-9687-C803CDB9B06D}" srcOrd="0" destOrd="0" presId="urn:microsoft.com/office/officeart/2005/8/layout/hProcess7"/>
    <dgm:cxn modelId="{4C71A2F6-70CE-4DD5-8D11-FA5F2616F197}" type="presParOf" srcId="{298D59EA-E960-4D3C-AB38-A41F74D8B057}" destId="{5872B61C-A101-487D-A47B-62F16543D981}" srcOrd="1" destOrd="0" presId="urn:microsoft.com/office/officeart/2005/8/layout/hProcess7"/>
    <dgm:cxn modelId="{72ECC87F-86FB-4C46-A023-5A0F311600A9}" type="presParOf" srcId="{298D59EA-E960-4D3C-AB38-A41F74D8B057}" destId="{0EE79AD3-0224-4726-8AE0-A4CC99BE1539}" srcOrd="2" destOrd="0" presId="urn:microsoft.com/office/officeart/2005/8/layout/hProcess7"/>
    <dgm:cxn modelId="{9B3E7D60-F494-43CF-82B9-9639C9FBC5BC}" type="presParOf" srcId="{3695DEBA-AB3A-4866-9F72-1B57A06DF85E}" destId="{DF2451F4-A26F-4193-ACCF-B8152B01BFE9}" srcOrd="9" destOrd="0" presId="urn:microsoft.com/office/officeart/2005/8/layout/hProcess7"/>
    <dgm:cxn modelId="{F575A888-7CC1-4462-BFF2-103EDE9DEB11}" type="presParOf" srcId="{3695DEBA-AB3A-4866-9F72-1B57A06DF85E}" destId="{184F3742-F94A-4319-BAD5-780E2877A171}" srcOrd="10" destOrd="0" presId="urn:microsoft.com/office/officeart/2005/8/layout/hProcess7"/>
    <dgm:cxn modelId="{E367AC99-A6C5-4DAF-9DA5-6C531412FE05}" type="presParOf" srcId="{184F3742-F94A-4319-BAD5-780E2877A171}" destId="{72B57CA1-EBFC-4526-AF8F-8DCC6BCCC973}" srcOrd="0" destOrd="0" presId="urn:microsoft.com/office/officeart/2005/8/layout/hProcess7"/>
    <dgm:cxn modelId="{0FD74392-3048-4ACA-BE5C-E6F97C78B9BF}" type="presParOf" srcId="{184F3742-F94A-4319-BAD5-780E2877A171}" destId="{FA6AE0BE-F045-4AC3-AA83-F30F4F2F6590}" srcOrd="1" destOrd="0" presId="urn:microsoft.com/office/officeart/2005/8/layout/hProcess7"/>
    <dgm:cxn modelId="{344AEAFB-CCCC-4AE7-92D3-7637A2267EE4}" type="presParOf" srcId="{184F3742-F94A-4319-BAD5-780E2877A171}" destId="{2DB48EC8-4E25-4211-B169-A2EB792CD698}" srcOrd="2" destOrd="0" presId="urn:microsoft.com/office/officeart/2005/8/layout/hProcess7"/>
    <dgm:cxn modelId="{3C4CA35F-83BC-4D30-A433-9F4464824E75}" type="presParOf" srcId="{3695DEBA-AB3A-4866-9F72-1B57A06DF85E}" destId="{F26D8369-6685-4068-B38B-3E52B9C6C7BD}" srcOrd="11" destOrd="0" presId="urn:microsoft.com/office/officeart/2005/8/layout/hProcess7"/>
    <dgm:cxn modelId="{E3C80DEE-E2AA-4AAD-9DCE-A4274BFEF3B6}" type="presParOf" srcId="{3695DEBA-AB3A-4866-9F72-1B57A06DF85E}" destId="{C7E0880C-F53A-4533-A735-EA560CD7C4EE}" srcOrd="12" destOrd="0" presId="urn:microsoft.com/office/officeart/2005/8/layout/hProcess7"/>
    <dgm:cxn modelId="{8E51966B-D6E2-4797-9057-2E75B7D90C28}" type="presParOf" srcId="{C7E0880C-F53A-4533-A735-EA560CD7C4EE}" destId="{3B0FF71F-44A6-4A69-8C0B-E4190CB86DEF}" srcOrd="0" destOrd="0" presId="urn:microsoft.com/office/officeart/2005/8/layout/hProcess7"/>
    <dgm:cxn modelId="{B97474B7-C00F-4FAC-AF4F-0FAB69A90241}" type="presParOf" srcId="{C7E0880C-F53A-4533-A735-EA560CD7C4EE}" destId="{925AF866-15A0-42DB-8B7B-9D5AD9CFEB8B}" srcOrd="1" destOrd="0" presId="urn:microsoft.com/office/officeart/2005/8/layout/hProcess7"/>
    <dgm:cxn modelId="{3CF23344-5491-4039-A40D-5A8D048EBB28}" type="presParOf" srcId="{C7E0880C-F53A-4533-A735-EA560CD7C4EE}" destId="{5BCF381E-7249-4F75-9367-DEC21D3A963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1CCA7E-7C2F-435C-BA32-D7C6BCBC03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4E4CC24-794C-497A-AA42-BE57D9108F97}">
      <dgm:prSet phldrT="[Texto]" custT="1"/>
      <dgm:spPr>
        <a:solidFill>
          <a:schemeClr val="bg1">
            <a:lumMod val="95000"/>
          </a:schemeClr>
        </a:solidFill>
        <a:ln>
          <a:prstDash val="sysDot"/>
        </a:ln>
      </dgm:spPr>
      <dgm:t>
        <a:bodyPr/>
        <a:lstStyle/>
        <a:p>
          <a:r>
            <a:rPr lang="es-ES" sz="1400" b="1">
              <a:solidFill>
                <a:sysClr val="windowText" lastClr="000000"/>
              </a:solidFill>
              <a:latin typeface="Century Gothic" panose="020B0502020202020204" pitchFamily="34" charset="0"/>
            </a:rPr>
            <a:t>GRUP MOTOR</a:t>
          </a:r>
        </a:p>
      </dgm:t>
    </dgm:pt>
    <dgm:pt modelId="{B16F57F1-500F-44AB-BF14-464D58A13E4A}" type="parTrans" cxnId="{7DBE34C3-EB3D-4EA6-86DC-311235EDE381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B53BCA5C-6402-4649-803F-D135C885479F}" type="sibTrans" cxnId="{7DBE34C3-EB3D-4EA6-86DC-311235EDE381}">
      <dgm:prSet custT="1"/>
      <dgm:spPr>
        <a:solidFill>
          <a:schemeClr val="bg1"/>
        </a:solidFill>
      </dgm:spPr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40987ED7-3E48-45A2-8F8D-0F4482DBF308}">
      <dgm:prSet phldrT="[Texto]" custT="1"/>
      <dgm:spPr>
        <a:solidFill>
          <a:schemeClr val="bg1">
            <a:lumMod val="95000"/>
          </a:schemeClr>
        </a:solidFill>
        <a:ln>
          <a:prstDash val="sysDash"/>
        </a:ln>
      </dgm:spPr>
      <dgm:t>
        <a:bodyPr/>
        <a:lstStyle/>
        <a:p>
          <a:r>
            <a:rPr lang="es-ES" sz="1400" b="1" dirty="0">
              <a:solidFill>
                <a:sysClr val="windowText" lastClr="000000"/>
              </a:solidFill>
              <a:latin typeface="Century Gothic" panose="020B0502020202020204" pitchFamily="34" charset="0"/>
            </a:rPr>
            <a:t>EQUIP DE GOVERN</a:t>
          </a:r>
        </a:p>
      </dgm:t>
    </dgm:pt>
    <dgm:pt modelId="{295BA7C8-857E-4F23-80D1-7E8EAC459861}" type="parTrans" cxnId="{1761211F-48E2-4597-A957-D2E22E5935A1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9CBDEEBD-D4B0-4401-B86A-89A06ABD2DAD}" type="sibTrans" cxnId="{1761211F-48E2-4597-A957-D2E22E5935A1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E9A6923D-926A-41DE-AD8E-9D77A34B13FC}">
      <dgm:prSet phldrT="[Texto]" custT="1"/>
      <dgm:spPr>
        <a:solidFill>
          <a:schemeClr val="bg1">
            <a:lumMod val="95000"/>
          </a:schemeClr>
        </a:solidFill>
        <a:ln>
          <a:prstDash val="sysDot"/>
        </a:ln>
      </dgm:spPr>
      <dgm:t>
        <a:bodyPr/>
        <a:lstStyle/>
        <a:p>
          <a:r>
            <a:rPr lang="es-ES" sz="1400" b="1">
              <a:solidFill>
                <a:sysClr val="windowText" lastClr="000000"/>
              </a:solidFill>
              <a:latin typeface="Century Gothic" panose="020B0502020202020204" pitchFamily="34" charset="0"/>
            </a:rPr>
            <a:t>GRUPS POLÍTICS</a:t>
          </a:r>
        </a:p>
      </dgm:t>
    </dgm:pt>
    <dgm:pt modelId="{3473F993-36D5-4B24-BC6A-73153631377E}" type="parTrans" cxnId="{1339DA6B-F140-43BA-8F56-ABE033DC0B3E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E937DE6A-EE2F-44EB-96D2-F1D08D866830}" type="sibTrans" cxnId="{1339DA6B-F140-43BA-8F56-ABE033DC0B3E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1B889CA6-B808-45D2-85F7-6A379CECCB73}">
      <dgm:prSet custT="1"/>
      <dgm:spPr>
        <a:solidFill>
          <a:schemeClr val="bg1">
            <a:lumMod val="95000"/>
          </a:schemeClr>
        </a:solidFill>
        <a:ln>
          <a:prstDash val="sysDot"/>
        </a:ln>
      </dgm:spPr>
      <dgm:t>
        <a:bodyPr/>
        <a:lstStyle/>
        <a:p>
          <a:r>
            <a:rPr lang="es-ES" sz="1400" b="1" dirty="0">
              <a:solidFill>
                <a:sysClr val="windowText" lastClr="000000"/>
              </a:solidFill>
              <a:latin typeface="Century Gothic" panose="020B0502020202020204" pitchFamily="34" charset="0"/>
            </a:rPr>
            <a:t>GRUPS DE TREBALL INTERNS</a:t>
          </a:r>
        </a:p>
      </dgm:t>
    </dgm:pt>
    <dgm:pt modelId="{72ACB4B0-ABB8-4595-B8B0-917B55F2544B}" type="parTrans" cxnId="{0319437C-258E-4484-BABD-0029E37E0EB4}">
      <dgm:prSet/>
      <dgm:spPr/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4DC06E79-F581-459C-981C-F163250F2AA4}" type="sibTrans" cxnId="{0319437C-258E-4484-BABD-0029E37E0EB4}">
      <dgm:prSet custT="1"/>
      <dgm:spPr>
        <a:solidFill>
          <a:schemeClr val="bg1"/>
        </a:solidFill>
      </dgm:spPr>
      <dgm:t>
        <a:bodyPr/>
        <a:lstStyle/>
        <a:p>
          <a:endParaRPr lang="es-ES" sz="1400" b="1">
            <a:latin typeface="Century Gothic" panose="020B0502020202020204" pitchFamily="34" charset="0"/>
          </a:endParaRPr>
        </a:p>
      </dgm:t>
    </dgm:pt>
    <dgm:pt modelId="{5D03F171-8E29-46DC-9EAD-1C698FDE5EA0}" type="pres">
      <dgm:prSet presAssocID="{861CCA7E-7C2F-435C-BA32-D7C6BCBC03A5}" presName="Name0" presStyleCnt="0">
        <dgm:presLayoutVars>
          <dgm:dir/>
          <dgm:resizeHandles val="exact"/>
        </dgm:presLayoutVars>
      </dgm:prSet>
      <dgm:spPr/>
    </dgm:pt>
    <dgm:pt modelId="{1334FDCC-2182-436F-99A4-EF60CFBAE565}" type="pres">
      <dgm:prSet presAssocID="{14E4CC24-794C-497A-AA42-BE57D9108F97}" presName="node" presStyleLbl="node1" presStyleIdx="0" presStyleCnt="4" custScaleX="10502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F961186-0A23-4AC5-9191-E4873A893140}" type="pres">
      <dgm:prSet presAssocID="{B53BCA5C-6402-4649-803F-D135C885479F}" presName="sibTrans" presStyleLbl="sibTrans2D1" presStyleIdx="0" presStyleCnt="3" custScaleX="16366"/>
      <dgm:spPr/>
      <dgm:t>
        <a:bodyPr/>
        <a:lstStyle/>
        <a:p>
          <a:endParaRPr lang="ca-ES"/>
        </a:p>
      </dgm:t>
    </dgm:pt>
    <dgm:pt modelId="{5A03CC28-2C66-40C8-A25B-D7F6428A692E}" type="pres">
      <dgm:prSet presAssocID="{B53BCA5C-6402-4649-803F-D135C885479F}" presName="connectorText" presStyleLbl="sibTrans2D1" presStyleIdx="0" presStyleCnt="3"/>
      <dgm:spPr/>
      <dgm:t>
        <a:bodyPr/>
        <a:lstStyle/>
        <a:p>
          <a:endParaRPr lang="ca-ES"/>
        </a:p>
      </dgm:t>
    </dgm:pt>
    <dgm:pt modelId="{515EDB6A-4053-4481-A16A-490772C77329}" type="pres">
      <dgm:prSet presAssocID="{1B889CA6-B808-45D2-85F7-6A379CECCB73}" presName="node" presStyleLbl="node1" presStyleIdx="1" presStyleCnt="4" custScaleX="10638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66D1F24-8272-43CA-8AD3-F48A38DE45B1}" type="pres">
      <dgm:prSet presAssocID="{4DC06E79-F581-459C-981C-F163250F2AA4}" presName="sibTrans" presStyleLbl="sibTrans2D1" presStyleIdx="1" presStyleCnt="3" custScaleX="16366"/>
      <dgm:spPr/>
      <dgm:t>
        <a:bodyPr/>
        <a:lstStyle/>
        <a:p>
          <a:endParaRPr lang="ca-ES"/>
        </a:p>
      </dgm:t>
    </dgm:pt>
    <dgm:pt modelId="{10C69BC9-E36B-4CC2-9EAE-1405020C45C1}" type="pres">
      <dgm:prSet presAssocID="{4DC06E79-F581-459C-981C-F163250F2AA4}" presName="connectorText" presStyleLbl="sibTrans2D1" presStyleIdx="1" presStyleCnt="3"/>
      <dgm:spPr/>
      <dgm:t>
        <a:bodyPr/>
        <a:lstStyle/>
        <a:p>
          <a:endParaRPr lang="ca-ES"/>
        </a:p>
      </dgm:t>
    </dgm:pt>
    <dgm:pt modelId="{EFF3E0B8-C275-4607-B072-F5E7BF22A4A5}" type="pres">
      <dgm:prSet presAssocID="{40987ED7-3E48-45A2-8F8D-0F4482DBF308}" presName="node" presStyleLbl="node1" presStyleIdx="2" presStyleCnt="4" custScaleX="10793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DB23844-9C81-4A0E-8746-F0A81A0906D9}" type="pres">
      <dgm:prSet presAssocID="{9CBDEEBD-D4B0-4401-B86A-89A06ABD2DAD}" presName="sibTrans" presStyleLbl="sibTrans2D1" presStyleIdx="2" presStyleCnt="3" custScaleX="16366" custScaleY="55963"/>
      <dgm:spPr/>
      <dgm:t>
        <a:bodyPr/>
        <a:lstStyle/>
        <a:p>
          <a:endParaRPr lang="ca-ES"/>
        </a:p>
      </dgm:t>
    </dgm:pt>
    <dgm:pt modelId="{C1D218A8-C197-47CE-866E-182B6EC008F8}" type="pres">
      <dgm:prSet presAssocID="{9CBDEEBD-D4B0-4401-B86A-89A06ABD2DAD}" presName="connectorText" presStyleLbl="sibTrans2D1" presStyleIdx="2" presStyleCnt="3"/>
      <dgm:spPr/>
      <dgm:t>
        <a:bodyPr/>
        <a:lstStyle/>
        <a:p>
          <a:endParaRPr lang="ca-ES"/>
        </a:p>
      </dgm:t>
    </dgm:pt>
    <dgm:pt modelId="{28BD9DBC-A646-4762-80BF-BECC2FA086A6}" type="pres">
      <dgm:prSet presAssocID="{E9A6923D-926A-41DE-AD8E-9D77A34B13FC}" presName="node" presStyleLbl="node1" presStyleIdx="3" presStyleCnt="4" custScaleX="10995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544F07F6-A3E6-4753-8D7D-F3AB0BB19BAD}" type="presOf" srcId="{B53BCA5C-6402-4649-803F-D135C885479F}" destId="{5A03CC28-2C66-40C8-A25B-D7F6428A692E}" srcOrd="1" destOrd="0" presId="urn:microsoft.com/office/officeart/2005/8/layout/process1"/>
    <dgm:cxn modelId="{1339DA6B-F140-43BA-8F56-ABE033DC0B3E}" srcId="{861CCA7E-7C2F-435C-BA32-D7C6BCBC03A5}" destId="{E9A6923D-926A-41DE-AD8E-9D77A34B13FC}" srcOrd="3" destOrd="0" parTransId="{3473F993-36D5-4B24-BC6A-73153631377E}" sibTransId="{E937DE6A-EE2F-44EB-96D2-F1D08D866830}"/>
    <dgm:cxn modelId="{84AD2CC9-DD2E-44D8-847A-DC6976667AB8}" type="presOf" srcId="{9CBDEEBD-D4B0-4401-B86A-89A06ABD2DAD}" destId="{2DB23844-9C81-4A0E-8746-F0A81A0906D9}" srcOrd="0" destOrd="0" presId="urn:microsoft.com/office/officeart/2005/8/layout/process1"/>
    <dgm:cxn modelId="{A351DF3A-F5DB-4329-B558-13EAEEFE2055}" type="presOf" srcId="{B53BCA5C-6402-4649-803F-D135C885479F}" destId="{5F961186-0A23-4AC5-9191-E4873A893140}" srcOrd="0" destOrd="0" presId="urn:microsoft.com/office/officeart/2005/8/layout/process1"/>
    <dgm:cxn modelId="{32EBCC5D-8708-44F0-8218-0BEC36FB7518}" type="presOf" srcId="{E9A6923D-926A-41DE-AD8E-9D77A34B13FC}" destId="{28BD9DBC-A646-4762-80BF-BECC2FA086A6}" srcOrd="0" destOrd="0" presId="urn:microsoft.com/office/officeart/2005/8/layout/process1"/>
    <dgm:cxn modelId="{16E04B59-2920-47AF-A7C7-82A796280E56}" type="presOf" srcId="{9CBDEEBD-D4B0-4401-B86A-89A06ABD2DAD}" destId="{C1D218A8-C197-47CE-866E-182B6EC008F8}" srcOrd="1" destOrd="0" presId="urn:microsoft.com/office/officeart/2005/8/layout/process1"/>
    <dgm:cxn modelId="{41A753A5-6110-45AB-BF24-64E12EC2D659}" type="presOf" srcId="{1B889CA6-B808-45D2-85F7-6A379CECCB73}" destId="{515EDB6A-4053-4481-A16A-490772C77329}" srcOrd="0" destOrd="0" presId="urn:microsoft.com/office/officeart/2005/8/layout/process1"/>
    <dgm:cxn modelId="{0319437C-258E-4484-BABD-0029E37E0EB4}" srcId="{861CCA7E-7C2F-435C-BA32-D7C6BCBC03A5}" destId="{1B889CA6-B808-45D2-85F7-6A379CECCB73}" srcOrd="1" destOrd="0" parTransId="{72ACB4B0-ABB8-4595-B8B0-917B55F2544B}" sibTransId="{4DC06E79-F581-459C-981C-F163250F2AA4}"/>
    <dgm:cxn modelId="{7DBE34C3-EB3D-4EA6-86DC-311235EDE381}" srcId="{861CCA7E-7C2F-435C-BA32-D7C6BCBC03A5}" destId="{14E4CC24-794C-497A-AA42-BE57D9108F97}" srcOrd="0" destOrd="0" parTransId="{B16F57F1-500F-44AB-BF14-464D58A13E4A}" sibTransId="{B53BCA5C-6402-4649-803F-D135C885479F}"/>
    <dgm:cxn modelId="{79140298-FBCB-4184-8021-E868FE05DD81}" type="presOf" srcId="{14E4CC24-794C-497A-AA42-BE57D9108F97}" destId="{1334FDCC-2182-436F-99A4-EF60CFBAE565}" srcOrd="0" destOrd="0" presId="urn:microsoft.com/office/officeart/2005/8/layout/process1"/>
    <dgm:cxn modelId="{B75268B1-EB90-4693-B66E-4B07211BA5B0}" type="presOf" srcId="{4DC06E79-F581-459C-981C-F163250F2AA4}" destId="{F66D1F24-8272-43CA-8AD3-F48A38DE45B1}" srcOrd="0" destOrd="0" presId="urn:microsoft.com/office/officeart/2005/8/layout/process1"/>
    <dgm:cxn modelId="{1761211F-48E2-4597-A957-D2E22E5935A1}" srcId="{861CCA7E-7C2F-435C-BA32-D7C6BCBC03A5}" destId="{40987ED7-3E48-45A2-8F8D-0F4482DBF308}" srcOrd="2" destOrd="0" parTransId="{295BA7C8-857E-4F23-80D1-7E8EAC459861}" sibTransId="{9CBDEEBD-D4B0-4401-B86A-89A06ABD2DAD}"/>
    <dgm:cxn modelId="{03598568-8321-41BA-B0E8-D80E7D13D695}" type="presOf" srcId="{4DC06E79-F581-459C-981C-F163250F2AA4}" destId="{10C69BC9-E36B-4CC2-9EAE-1405020C45C1}" srcOrd="1" destOrd="0" presId="urn:microsoft.com/office/officeart/2005/8/layout/process1"/>
    <dgm:cxn modelId="{B3F96A57-AACB-4251-A2BE-0FB900B2103B}" type="presOf" srcId="{861CCA7E-7C2F-435C-BA32-D7C6BCBC03A5}" destId="{5D03F171-8E29-46DC-9EAD-1C698FDE5EA0}" srcOrd="0" destOrd="0" presId="urn:microsoft.com/office/officeart/2005/8/layout/process1"/>
    <dgm:cxn modelId="{1F1A5D1C-DA87-4735-B465-976EE3A5CBFB}" type="presOf" srcId="{40987ED7-3E48-45A2-8F8D-0F4482DBF308}" destId="{EFF3E0B8-C275-4607-B072-F5E7BF22A4A5}" srcOrd="0" destOrd="0" presId="urn:microsoft.com/office/officeart/2005/8/layout/process1"/>
    <dgm:cxn modelId="{0FCDB771-C303-4EA0-A571-D5E11552F4E9}" type="presParOf" srcId="{5D03F171-8E29-46DC-9EAD-1C698FDE5EA0}" destId="{1334FDCC-2182-436F-99A4-EF60CFBAE565}" srcOrd="0" destOrd="0" presId="urn:microsoft.com/office/officeart/2005/8/layout/process1"/>
    <dgm:cxn modelId="{A976E13C-3A7A-4B59-A6C8-486AC19D515B}" type="presParOf" srcId="{5D03F171-8E29-46DC-9EAD-1C698FDE5EA0}" destId="{5F961186-0A23-4AC5-9191-E4873A893140}" srcOrd="1" destOrd="0" presId="urn:microsoft.com/office/officeart/2005/8/layout/process1"/>
    <dgm:cxn modelId="{ECCDE9DB-CE77-405F-B1B7-01B8E6A6AF6D}" type="presParOf" srcId="{5F961186-0A23-4AC5-9191-E4873A893140}" destId="{5A03CC28-2C66-40C8-A25B-D7F6428A692E}" srcOrd="0" destOrd="0" presId="urn:microsoft.com/office/officeart/2005/8/layout/process1"/>
    <dgm:cxn modelId="{5C3AA552-0026-4A45-AC7F-220F4DC47478}" type="presParOf" srcId="{5D03F171-8E29-46DC-9EAD-1C698FDE5EA0}" destId="{515EDB6A-4053-4481-A16A-490772C77329}" srcOrd="2" destOrd="0" presId="urn:microsoft.com/office/officeart/2005/8/layout/process1"/>
    <dgm:cxn modelId="{EB055CAD-6D76-4CE9-8B08-7434C241D274}" type="presParOf" srcId="{5D03F171-8E29-46DC-9EAD-1C698FDE5EA0}" destId="{F66D1F24-8272-43CA-8AD3-F48A38DE45B1}" srcOrd="3" destOrd="0" presId="urn:microsoft.com/office/officeart/2005/8/layout/process1"/>
    <dgm:cxn modelId="{409403A1-9F83-47AB-854C-638691EC83E6}" type="presParOf" srcId="{F66D1F24-8272-43CA-8AD3-F48A38DE45B1}" destId="{10C69BC9-E36B-4CC2-9EAE-1405020C45C1}" srcOrd="0" destOrd="0" presId="urn:microsoft.com/office/officeart/2005/8/layout/process1"/>
    <dgm:cxn modelId="{CE23557A-21FE-456F-AA2D-730E6FD6EE14}" type="presParOf" srcId="{5D03F171-8E29-46DC-9EAD-1C698FDE5EA0}" destId="{EFF3E0B8-C275-4607-B072-F5E7BF22A4A5}" srcOrd="4" destOrd="0" presId="urn:microsoft.com/office/officeart/2005/8/layout/process1"/>
    <dgm:cxn modelId="{047999F5-9F58-4A15-B4DE-E036B9286502}" type="presParOf" srcId="{5D03F171-8E29-46DC-9EAD-1C698FDE5EA0}" destId="{2DB23844-9C81-4A0E-8746-F0A81A0906D9}" srcOrd="5" destOrd="0" presId="urn:microsoft.com/office/officeart/2005/8/layout/process1"/>
    <dgm:cxn modelId="{DF97B44C-CC20-4DE7-8142-2DCA48C1E67F}" type="presParOf" srcId="{2DB23844-9C81-4A0E-8746-F0A81A0906D9}" destId="{C1D218A8-C197-47CE-866E-182B6EC008F8}" srcOrd="0" destOrd="0" presId="urn:microsoft.com/office/officeart/2005/8/layout/process1"/>
    <dgm:cxn modelId="{3CA953A3-28DA-4A0A-BB6A-E665714400B5}" type="presParOf" srcId="{5D03F171-8E29-46DC-9EAD-1C698FDE5EA0}" destId="{28BD9DBC-A646-4762-80BF-BECC2FA086A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81027F-042F-4026-BBE5-5A8ECED4C1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BF8FA3-CEB7-48BE-AE1E-6D7D45BE3B76}">
      <dgm:prSet phldrT="[Texto]" custT="1"/>
      <dgm:spPr>
        <a:solidFill>
          <a:srgbClr val="EBEDE6"/>
        </a:solidFill>
      </dgm:spPr>
      <dgm:t>
        <a:bodyPr/>
        <a:lstStyle/>
        <a:p>
          <a:r>
            <a:rPr lang="ca-ES" sz="700" b="1" noProof="0" dirty="0">
              <a:solidFill>
                <a:schemeClr val="tx1"/>
              </a:solidFill>
              <a:latin typeface="Century Gothic" panose="020B0502020202020204" pitchFamily="34" charset="0"/>
            </a:rPr>
            <a:t>GRUP MOTOR</a:t>
          </a:r>
        </a:p>
      </dgm:t>
    </dgm:pt>
    <dgm:pt modelId="{E7682E0B-23CE-4C23-B756-61864E0F3850}" type="parTrans" cxnId="{74BD9FDA-1B78-43F7-8BC3-1B85D5C8FBE6}">
      <dgm:prSet/>
      <dgm:spPr/>
      <dgm:t>
        <a:bodyPr/>
        <a:lstStyle/>
        <a:p>
          <a:endParaRPr lang="ca-ES" sz="700" b="1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950EDE6-4222-4361-9BF8-BFC466DE374C}" type="sibTrans" cxnId="{74BD9FDA-1B78-43F7-8BC3-1B85D5C8FBE6}">
      <dgm:prSet/>
      <dgm:spPr/>
      <dgm:t>
        <a:bodyPr/>
        <a:lstStyle/>
        <a:p>
          <a:endParaRPr lang="ca-ES" sz="700" b="1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A773B9D-D8A0-4414-9DB7-E6E505AFE4C6}">
      <dgm:prSet phldrT="[Texto]" custT="1"/>
      <dgm:spPr>
        <a:solidFill>
          <a:srgbClr val="EBEDE6"/>
        </a:solidFill>
      </dgm:spPr>
      <dgm:t>
        <a:bodyPr/>
        <a:lstStyle/>
        <a:p>
          <a:r>
            <a:rPr lang="ca-ES" sz="700" b="1" noProof="0" dirty="0">
              <a:solidFill>
                <a:schemeClr val="tx1"/>
              </a:solidFill>
              <a:latin typeface="Century Gothic" panose="020B0502020202020204" pitchFamily="34" charset="0"/>
            </a:rPr>
            <a:t>AJUNTAMENT</a:t>
          </a:r>
        </a:p>
      </dgm:t>
    </dgm:pt>
    <dgm:pt modelId="{C9F639E8-3582-42A3-B4A9-114A425FDFCB}" type="parTrans" cxnId="{7F113765-19F0-4C03-A8D8-4617AD9F1B78}">
      <dgm:prSet/>
      <dgm:spPr>
        <a:ln>
          <a:solidFill>
            <a:srgbClr val="374E0A"/>
          </a:solidFill>
        </a:ln>
      </dgm:spPr>
      <dgm:t>
        <a:bodyPr/>
        <a:lstStyle/>
        <a:p>
          <a:endParaRPr lang="ca-ES" sz="700" b="1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AE01B7D-92E9-4595-A79B-4CCC15B7271E}" type="sibTrans" cxnId="{7F113765-19F0-4C03-A8D8-4617AD9F1B78}">
      <dgm:prSet/>
      <dgm:spPr/>
      <dgm:t>
        <a:bodyPr/>
        <a:lstStyle/>
        <a:p>
          <a:endParaRPr lang="ca-ES" sz="700" b="1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F87EBFA-8408-4FB3-A151-7A6BF62D8A9F}">
      <dgm:prSet phldrT="[Texto]" custT="1"/>
      <dgm:spPr>
        <a:solidFill>
          <a:srgbClr val="EBEDE6"/>
        </a:solidFill>
      </dgm:spPr>
      <dgm:t>
        <a:bodyPr/>
        <a:lstStyle/>
        <a:p>
          <a:r>
            <a:rPr lang="ca-ES" sz="700" b="1" noProof="0" dirty="0">
              <a:solidFill>
                <a:schemeClr val="tx1"/>
              </a:solidFill>
              <a:latin typeface="Century Gothic" panose="020B0502020202020204" pitchFamily="34" charset="0"/>
            </a:rPr>
            <a:t>DIPUTACIÓ DE BARCELONA</a:t>
          </a:r>
        </a:p>
      </dgm:t>
    </dgm:pt>
    <dgm:pt modelId="{792A932D-E801-46B9-ADD6-2C480473AC2E}" type="parTrans" cxnId="{A6AFE9E9-D764-48F7-8591-7D389FAA7BCB}">
      <dgm:prSet/>
      <dgm:spPr/>
      <dgm:t>
        <a:bodyPr/>
        <a:lstStyle/>
        <a:p>
          <a:endParaRPr lang="ca-ES" sz="700" b="1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0972964-5896-471F-BCE9-B62E24C38940}" type="sibTrans" cxnId="{A6AFE9E9-D764-48F7-8591-7D389FAA7BCB}">
      <dgm:prSet/>
      <dgm:spPr/>
      <dgm:t>
        <a:bodyPr/>
        <a:lstStyle/>
        <a:p>
          <a:endParaRPr lang="ca-ES" sz="700" b="1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DB99844-A226-493E-A18C-7F8E60FAD2EF}">
      <dgm:prSet phldrT="[Texto]" custT="1"/>
      <dgm:spPr>
        <a:solidFill>
          <a:srgbClr val="EBEDE6"/>
        </a:solidFill>
      </dgm:spPr>
      <dgm:t>
        <a:bodyPr/>
        <a:lstStyle/>
        <a:p>
          <a:r>
            <a:rPr lang="ca-ES" sz="700" b="1" noProof="0" dirty="0">
              <a:solidFill>
                <a:schemeClr val="tx1"/>
              </a:solidFill>
              <a:latin typeface="Century Gothic" panose="020B0502020202020204" pitchFamily="34" charset="0"/>
            </a:rPr>
            <a:t>EQUIP REDACTOR</a:t>
          </a:r>
        </a:p>
      </dgm:t>
    </dgm:pt>
    <dgm:pt modelId="{CE9ADDAB-AD56-4FB4-AC7C-3CDF672E9BE3}" type="parTrans" cxnId="{22191F07-C023-4C89-A665-448DFDD3B1F4}">
      <dgm:prSet/>
      <dgm:spPr>
        <a:ln>
          <a:solidFill>
            <a:srgbClr val="374E0A"/>
          </a:solidFill>
        </a:ln>
      </dgm:spPr>
      <dgm:t>
        <a:bodyPr/>
        <a:lstStyle/>
        <a:p>
          <a:endParaRPr lang="ca-ES" sz="700" b="1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E39B820-150C-4C40-B9A0-5405C49DFA4E}" type="sibTrans" cxnId="{22191F07-C023-4C89-A665-448DFDD3B1F4}">
      <dgm:prSet/>
      <dgm:spPr/>
      <dgm:t>
        <a:bodyPr/>
        <a:lstStyle/>
        <a:p>
          <a:endParaRPr lang="ca-ES" sz="700" b="1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77CB91A-02EE-4481-BAD6-FC7F3AE9AC30}">
      <dgm:prSet custT="1"/>
      <dgm:spPr>
        <a:solidFill>
          <a:srgbClr val="EBEDE6"/>
        </a:solidFill>
      </dgm:spPr>
      <dgm:t>
        <a:bodyPr/>
        <a:lstStyle/>
        <a:p>
          <a:pPr algn="l"/>
          <a:r>
            <a:rPr lang="ca-ES" sz="700" b="1" noProof="0" dirty="0">
              <a:solidFill>
                <a:schemeClr val="tx1"/>
              </a:solidFill>
              <a:latin typeface="Century Gothic" panose="020B0502020202020204" pitchFamily="34" charset="0"/>
            </a:rPr>
            <a:t>Rafael Moreno. </a:t>
          </a:r>
          <a:r>
            <a:rPr lang="ca-ES" sz="700" noProof="0" dirty="0">
              <a:solidFill>
                <a:schemeClr val="tx1"/>
              </a:solidFill>
              <a:latin typeface="Century Gothic" panose="020B0502020202020204" pitchFamily="34" charset="0"/>
            </a:rPr>
            <a:t>Responsable dels projectes </a:t>
          </a:r>
          <a:r>
            <a:rPr lang="ca-ES" sz="700" noProof="0" dirty="0">
              <a:solidFill>
                <a:sysClr val="windowText" lastClr="000000"/>
              </a:solidFill>
              <a:latin typeface="Century Gothic" panose="020B0502020202020204" pitchFamily="34" charset="0"/>
            </a:rPr>
            <a:t>d'innovació. Tècnic DTI (Destinació de Turisme Intel·ligent)</a:t>
          </a:r>
        </a:p>
      </dgm:t>
    </dgm:pt>
    <dgm:pt modelId="{52BD8C4B-2C1C-4852-8064-F94141ED4670}" type="parTrans" cxnId="{0216E81F-216A-4FEF-B878-85A10060852A}">
      <dgm:prSet/>
      <dgm:spPr>
        <a:ln>
          <a:solidFill>
            <a:srgbClr val="374E0A"/>
          </a:solidFill>
        </a:ln>
      </dgm:spPr>
      <dgm:t>
        <a:bodyPr/>
        <a:lstStyle/>
        <a:p>
          <a:endParaRPr lang="ca-ES" sz="700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F1C4CBB-C543-4F81-BA16-26A6B85BE4E4}" type="sibTrans" cxnId="{0216E81F-216A-4FEF-B878-85A10060852A}">
      <dgm:prSet/>
      <dgm:spPr/>
      <dgm:t>
        <a:bodyPr/>
        <a:lstStyle/>
        <a:p>
          <a:endParaRPr lang="ca-ES" sz="700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971DEEC-19E3-407D-9FCE-A7CFF3CA2A90}">
      <dgm:prSet custT="1"/>
      <dgm:spPr>
        <a:solidFill>
          <a:srgbClr val="EBEDE6"/>
        </a:solidFill>
      </dgm:spPr>
      <dgm:t>
        <a:bodyPr/>
        <a:lstStyle/>
        <a:p>
          <a:pPr algn="l"/>
          <a:r>
            <a:rPr lang="ca-ES" sz="700" b="1" noProof="0" dirty="0">
              <a:solidFill>
                <a:schemeClr val="tx1"/>
              </a:solidFill>
              <a:latin typeface="Century Gothic" panose="020B0502020202020204" pitchFamily="34" charset="0"/>
            </a:rPr>
            <a:t>Jaume </a:t>
          </a:r>
          <a:r>
            <a:rPr lang="ca-ES" sz="700" b="1" noProof="0" dirty="0" err="1">
              <a:solidFill>
                <a:schemeClr val="tx1"/>
              </a:solidFill>
              <a:latin typeface="Century Gothic" panose="020B0502020202020204" pitchFamily="34" charset="0"/>
            </a:rPr>
            <a:t>Mosequí</a:t>
          </a:r>
          <a:r>
            <a:rPr lang="ca-ES" sz="700" b="1" noProof="0" dirty="0">
              <a:solidFill>
                <a:schemeClr val="tx1"/>
              </a:solidFill>
              <a:latin typeface="Century Gothic" panose="020B0502020202020204" pitchFamily="34" charset="0"/>
            </a:rPr>
            <a:t>. </a:t>
          </a:r>
        </a:p>
        <a:p>
          <a:pPr algn="l"/>
          <a:r>
            <a:rPr lang="ca-ES" sz="700" noProof="0" dirty="0">
              <a:solidFill>
                <a:schemeClr val="tx1"/>
              </a:solidFill>
              <a:latin typeface="Century Gothic" panose="020B0502020202020204" pitchFamily="34" charset="0"/>
            </a:rPr>
            <a:t>Responsable del Servei d'Urbanisme</a:t>
          </a:r>
        </a:p>
      </dgm:t>
    </dgm:pt>
    <dgm:pt modelId="{053F6850-6BFC-4087-B0FC-9E0E133AAB6B}" type="parTrans" cxnId="{E5CB2DD4-9D7C-4D27-8EE2-8DA1BE4CF7CF}">
      <dgm:prSet/>
      <dgm:spPr>
        <a:ln>
          <a:solidFill>
            <a:srgbClr val="374E0A"/>
          </a:solidFill>
        </a:ln>
      </dgm:spPr>
      <dgm:t>
        <a:bodyPr/>
        <a:lstStyle/>
        <a:p>
          <a:endParaRPr lang="ca-ES" sz="700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4C48299-95C8-454E-8B05-9A6A495F7C83}" type="sibTrans" cxnId="{E5CB2DD4-9D7C-4D27-8EE2-8DA1BE4CF7CF}">
      <dgm:prSet/>
      <dgm:spPr/>
      <dgm:t>
        <a:bodyPr/>
        <a:lstStyle/>
        <a:p>
          <a:endParaRPr lang="ca-ES" sz="700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A862153-D85C-4497-BF6F-6785B9987D90}">
      <dgm:prSet custT="1"/>
      <dgm:spPr>
        <a:solidFill>
          <a:srgbClr val="EBEDE6"/>
        </a:solidFill>
      </dgm:spPr>
      <dgm:t>
        <a:bodyPr/>
        <a:lstStyle/>
        <a:p>
          <a:pPr algn="l"/>
          <a:r>
            <a:rPr lang="ca-ES" sz="700" b="1" noProof="0" dirty="0">
              <a:solidFill>
                <a:schemeClr val="tx1"/>
              </a:solidFill>
              <a:latin typeface="Century Gothic" panose="020B0502020202020204" pitchFamily="34" charset="0"/>
            </a:rPr>
            <a:t>PROJECTES URBANS</a:t>
          </a:r>
        </a:p>
        <a:p>
          <a:pPr algn="l"/>
          <a:r>
            <a:rPr lang="ca-ES" sz="700" noProof="0" dirty="0">
              <a:solidFill>
                <a:schemeClr val="tx1"/>
              </a:solidFill>
              <a:latin typeface="Century Gothic" panose="020B0502020202020204" pitchFamily="34" charset="0"/>
            </a:rPr>
            <a:t>Georgina Vázquez. Directora de l'equip</a:t>
          </a:r>
        </a:p>
        <a:p>
          <a:pPr algn="l"/>
          <a:r>
            <a:rPr lang="ca-ES" sz="700" noProof="0" dirty="0">
              <a:solidFill>
                <a:schemeClr val="tx1"/>
              </a:solidFill>
              <a:latin typeface="Century Gothic" panose="020B0502020202020204" pitchFamily="34" charset="0"/>
            </a:rPr>
            <a:t>Equip</a:t>
          </a:r>
        </a:p>
      </dgm:t>
    </dgm:pt>
    <dgm:pt modelId="{F3A69A36-B2E3-4DAF-8605-83BB1B3B83C8}" type="parTrans" cxnId="{A6F080B9-D2EA-46B8-AA5E-4B1DB404E896}">
      <dgm:prSet/>
      <dgm:spPr>
        <a:ln>
          <a:solidFill>
            <a:srgbClr val="374E0A"/>
          </a:solidFill>
        </a:ln>
      </dgm:spPr>
      <dgm:t>
        <a:bodyPr/>
        <a:lstStyle/>
        <a:p>
          <a:endParaRPr lang="ca-ES" sz="700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898ED2D-8D28-47B8-BB51-B4CC1D2ACD87}" type="sibTrans" cxnId="{A6F080B9-D2EA-46B8-AA5E-4B1DB404E896}">
      <dgm:prSet/>
      <dgm:spPr/>
      <dgm:t>
        <a:bodyPr/>
        <a:lstStyle/>
        <a:p>
          <a:endParaRPr lang="ca-ES" sz="700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FCE5B23-8607-485E-8434-77AC7E1222C4}">
      <dgm:prSet custT="1"/>
      <dgm:spPr>
        <a:solidFill>
          <a:srgbClr val="EBEDE6"/>
        </a:solidFill>
      </dgm:spPr>
      <dgm:t>
        <a:bodyPr/>
        <a:lstStyle/>
        <a:p>
          <a:pPr algn="l"/>
          <a:r>
            <a:rPr lang="ca-ES" sz="700" b="1" noProof="0" dirty="0">
              <a:solidFill>
                <a:schemeClr val="tx1"/>
              </a:solidFill>
              <a:latin typeface="Century Gothic" panose="020B0502020202020204" pitchFamily="34" charset="0"/>
            </a:rPr>
            <a:t>Sílvia Vives</a:t>
          </a:r>
        </a:p>
        <a:p>
          <a:pPr algn="l"/>
          <a:r>
            <a:rPr lang="ca-ES" sz="700" b="0" noProof="0" dirty="0">
              <a:solidFill>
                <a:schemeClr val="tx1"/>
              </a:solidFill>
              <a:latin typeface="Century Gothic" panose="020B0502020202020204" pitchFamily="34" charset="0"/>
            </a:rPr>
            <a:t>Regidora de Promoció econòmica, bon govern i comunicació</a:t>
          </a:r>
        </a:p>
        <a:p>
          <a:pPr algn="ctr"/>
          <a:endParaRPr lang="ca-ES" sz="700" b="1" noProof="0" dirty="0">
            <a:solidFill>
              <a:srgbClr val="C00000"/>
            </a:solidFill>
            <a:latin typeface="Century Gothic" panose="020B0502020202020204" pitchFamily="34" charset="0"/>
          </a:endParaRPr>
        </a:p>
      </dgm:t>
    </dgm:pt>
    <dgm:pt modelId="{BA0DA057-08AE-4C52-B729-DB26A748A3C3}" type="parTrans" cxnId="{AB3AE764-49E8-47F0-B82D-C1DAB5728102}">
      <dgm:prSet/>
      <dgm:spPr>
        <a:ln>
          <a:solidFill>
            <a:srgbClr val="374E0A"/>
          </a:solidFill>
        </a:ln>
      </dgm:spPr>
      <dgm:t>
        <a:bodyPr/>
        <a:lstStyle/>
        <a:p>
          <a:endParaRPr lang="ca-ES" sz="700" noProof="0" dirty="0">
            <a:latin typeface="Century Gothic" panose="020B0502020202020204" pitchFamily="34" charset="0"/>
          </a:endParaRPr>
        </a:p>
      </dgm:t>
    </dgm:pt>
    <dgm:pt modelId="{43CB4D19-4E0B-47CD-885D-1B0B0993F71D}" type="sibTrans" cxnId="{AB3AE764-49E8-47F0-B82D-C1DAB5728102}">
      <dgm:prSet/>
      <dgm:spPr/>
      <dgm:t>
        <a:bodyPr/>
        <a:lstStyle/>
        <a:p>
          <a:endParaRPr lang="ca-ES" sz="700" noProof="0" dirty="0">
            <a:latin typeface="Century Gothic" panose="020B0502020202020204" pitchFamily="34" charset="0"/>
          </a:endParaRPr>
        </a:p>
      </dgm:t>
    </dgm:pt>
    <dgm:pt modelId="{FFDCEE74-3AC0-437C-984D-1FA606CA75DC}" type="pres">
      <dgm:prSet presAssocID="{3881027F-042F-4026-BBE5-5A8ECED4C1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5CC99231-88A5-4A2B-A21B-008A808DF5F5}" type="pres">
      <dgm:prSet presAssocID="{7ABF8FA3-CEB7-48BE-AE1E-6D7D45BE3B76}" presName="hierRoot1" presStyleCnt="0">
        <dgm:presLayoutVars>
          <dgm:hierBranch val="init"/>
        </dgm:presLayoutVars>
      </dgm:prSet>
      <dgm:spPr/>
    </dgm:pt>
    <dgm:pt modelId="{599D2DF5-A7CE-44E8-A234-5E54B11523E4}" type="pres">
      <dgm:prSet presAssocID="{7ABF8FA3-CEB7-48BE-AE1E-6D7D45BE3B76}" presName="rootComposite1" presStyleCnt="0"/>
      <dgm:spPr/>
    </dgm:pt>
    <dgm:pt modelId="{1D26BEB2-58BD-4E9F-A67B-7044974F7FF6}" type="pres">
      <dgm:prSet presAssocID="{7ABF8FA3-CEB7-48BE-AE1E-6D7D45BE3B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C673644-C266-4544-8918-FAA18EA80FD1}" type="pres">
      <dgm:prSet presAssocID="{7ABF8FA3-CEB7-48BE-AE1E-6D7D45BE3B76}" presName="rootConnector1" presStyleLbl="node1" presStyleIdx="0" presStyleCnt="0"/>
      <dgm:spPr/>
      <dgm:t>
        <a:bodyPr/>
        <a:lstStyle/>
        <a:p>
          <a:endParaRPr lang="ca-ES"/>
        </a:p>
      </dgm:t>
    </dgm:pt>
    <dgm:pt modelId="{BE133A99-82B7-402E-9727-79DB026FFD84}" type="pres">
      <dgm:prSet presAssocID="{7ABF8FA3-CEB7-48BE-AE1E-6D7D45BE3B76}" presName="hierChild2" presStyleCnt="0"/>
      <dgm:spPr/>
    </dgm:pt>
    <dgm:pt modelId="{712E2D04-8328-4E64-BC5F-DD96243C434A}" type="pres">
      <dgm:prSet presAssocID="{C9F639E8-3582-42A3-B4A9-114A425FDFCB}" presName="Name37" presStyleLbl="parChTrans1D2" presStyleIdx="0" presStyleCnt="3"/>
      <dgm:spPr/>
      <dgm:t>
        <a:bodyPr/>
        <a:lstStyle/>
        <a:p>
          <a:endParaRPr lang="ca-ES"/>
        </a:p>
      </dgm:t>
    </dgm:pt>
    <dgm:pt modelId="{504B011E-E126-4BCE-AA18-D5D95E31A526}" type="pres">
      <dgm:prSet presAssocID="{5A773B9D-D8A0-4414-9DB7-E6E505AFE4C6}" presName="hierRoot2" presStyleCnt="0">
        <dgm:presLayoutVars>
          <dgm:hierBranch val="init"/>
        </dgm:presLayoutVars>
      </dgm:prSet>
      <dgm:spPr/>
    </dgm:pt>
    <dgm:pt modelId="{C3BBBA11-8904-49B5-8132-4B52E0EDE7B5}" type="pres">
      <dgm:prSet presAssocID="{5A773B9D-D8A0-4414-9DB7-E6E505AFE4C6}" presName="rootComposite" presStyleCnt="0"/>
      <dgm:spPr/>
    </dgm:pt>
    <dgm:pt modelId="{F5F7BF0F-DF02-4E52-A9A1-2854F02A189D}" type="pres">
      <dgm:prSet presAssocID="{5A773B9D-D8A0-4414-9DB7-E6E505AFE4C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C3F9E52C-CE32-4861-A51E-963CD8D32358}" type="pres">
      <dgm:prSet presAssocID="{5A773B9D-D8A0-4414-9DB7-E6E505AFE4C6}" presName="rootConnector" presStyleLbl="node2" presStyleIdx="0" presStyleCnt="3"/>
      <dgm:spPr/>
      <dgm:t>
        <a:bodyPr/>
        <a:lstStyle/>
        <a:p>
          <a:endParaRPr lang="ca-ES"/>
        </a:p>
      </dgm:t>
    </dgm:pt>
    <dgm:pt modelId="{9CA79A0B-33E7-4E95-99D8-2B2A5F33D1A2}" type="pres">
      <dgm:prSet presAssocID="{5A773B9D-D8A0-4414-9DB7-E6E505AFE4C6}" presName="hierChild4" presStyleCnt="0"/>
      <dgm:spPr/>
    </dgm:pt>
    <dgm:pt modelId="{180DDEA3-B47D-4889-81E8-13680F9B92DA}" type="pres">
      <dgm:prSet presAssocID="{52BD8C4B-2C1C-4852-8064-F94141ED4670}" presName="Name37" presStyleLbl="parChTrans1D3" presStyleIdx="0" presStyleCnt="4"/>
      <dgm:spPr/>
      <dgm:t>
        <a:bodyPr/>
        <a:lstStyle/>
        <a:p>
          <a:endParaRPr lang="ca-ES"/>
        </a:p>
      </dgm:t>
    </dgm:pt>
    <dgm:pt modelId="{E01C3D78-1923-4F56-A67A-F35373304737}" type="pres">
      <dgm:prSet presAssocID="{B77CB91A-02EE-4481-BAD6-FC7F3AE9AC30}" presName="hierRoot2" presStyleCnt="0">
        <dgm:presLayoutVars>
          <dgm:hierBranch val="init"/>
        </dgm:presLayoutVars>
      </dgm:prSet>
      <dgm:spPr/>
    </dgm:pt>
    <dgm:pt modelId="{255A9830-DB3C-4FBE-8724-C5E4AB4C5D45}" type="pres">
      <dgm:prSet presAssocID="{B77CB91A-02EE-4481-BAD6-FC7F3AE9AC30}" presName="rootComposite" presStyleCnt="0"/>
      <dgm:spPr/>
    </dgm:pt>
    <dgm:pt modelId="{4E233DF2-04FA-4F17-A899-D233638DEF8F}" type="pres">
      <dgm:prSet presAssocID="{B77CB91A-02EE-4481-BAD6-FC7F3AE9AC30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D5FFC695-3940-4F1E-938F-7B0BFECF8B33}" type="pres">
      <dgm:prSet presAssocID="{B77CB91A-02EE-4481-BAD6-FC7F3AE9AC30}" presName="rootConnector" presStyleLbl="node3" presStyleIdx="0" presStyleCnt="4"/>
      <dgm:spPr/>
      <dgm:t>
        <a:bodyPr/>
        <a:lstStyle/>
        <a:p>
          <a:endParaRPr lang="ca-ES"/>
        </a:p>
      </dgm:t>
    </dgm:pt>
    <dgm:pt modelId="{6472AC59-CED9-4BFC-9BE8-8A28066B4507}" type="pres">
      <dgm:prSet presAssocID="{B77CB91A-02EE-4481-BAD6-FC7F3AE9AC30}" presName="hierChild4" presStyleCnt="0"/>
      <dgm:spPr/>
    </dgm:pt>
    <dgm:pt modelId="{9100EC4D-1F06-45AA-9002-4A19DCCDE09E}" type="pres">
      <dgm:prSet presAssocID="{B77CB91A-02EE-4481-BAD6-FC7F3AE9AC30}" presName="hierChild5" presStyleCnt="0"/>
      <dgm:spPr/>
    </dgm:pt>
    <dgm:pt modelId="{500F3763-E1F4-4936-B152-40D777F256F6}" type="pres">
      <dgm:prSet presAssocID="{BA0DA057-08AE-4C52-B729-DB26A748A3C3}" presName="Name37" presStyleLbl="parChTrans1D3" presStyleIdx="1" presStyleCnt="4"/>
      <dgm:spPr/>
      <dgm:t>
        <a:bodyPr/>
        <a:lstStyle/>
        <a:p>
          <a:endParaRPr lang="ca-ES"/>
        </a:p>
      </dgm:t>
    </dgm:pt>
    <dgm:pt modelId="{69FBCC83-75D9-42DC-83F0-80CDD0CD06D4}" type="pres">
      <dgm:prSet presAssocID="{DFCE5B23-8607-485E-8434-77AC7E1222C4}" presName="hierRoot2" presStyleCnt="0">
        <dgm:presLayoutVars>
          <dgm:hierBranch val="init"/>
        </dgm:presLayoutVars>
      </dgm:prSet>
      <dgm:spPr/>
    </dgm:pt>
    <dgm:pt modelId="{75F09508-4FFE-4CB4-BBC5-3603DC3A6639}" type="pres">
      <dgm:prSet presAssocID="{DFCE5B23-8607-485E-8434-77AC7E1222C4}" presName="rootComposite" presStyleCnt="0"/>
      <dgm:spPr/>
    </dgm:pt>
    <dgm:pt modelId="{16AA3D80-B448-430B-B547-80451F7E5296}" type="pres">
      <dgm:prSet presAssocID="{DFCE5B23-8607-485E-8434-77AC7E1222C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D2D4A00F-3A92-48B6-BB1D-CC7173C32197}" type="pres">
      <dgm:prSet presAssocID="{DFCE5B23-8607-485E-8434-77AC7E1222C4}" presName="rootConnector" presStyleLbl="node3" presStyleIdx="1" presStyleCnt="4"/>
      <dgm:spPr/>
      <dgm:t>
        <a:bodyPr/>
        <a:lstStyle/>
        <a:p>
          <a:endParaRPr lang="ca-ES"/>
        </a:p>
      </dgm:t>
    </dgm:pt>
    <dgm:pt modelId="{591A8A49-40FD-4506-94DD-2D7B20F017A7}" type="pres">
      <dgm:prSet presAssocID="{DFCE5B23-8607-485E-8434-77AC7E1222C4}" presName="hierChild4" presStyleCnt="0"/>
      <dgm:spPr/>
    </dgm:pt>
    <dgm:pt modelId="{4421DE8E-E1E8-4BC9-8F3E-D7ABABD3C390}" type="pres">
      <dgm:prSet presAssocID="{DFCE5B23-8607-485E-8434-77AC7E1222C4}" presName="hierChild5" presStyleCnt="0"/>
      <dgm:spPr/>
    </dgm:pt>
    <dgm:pt modelId="{86D26232-CBF4-4198-9BDF-8587BC87CF31}" type="pres">
      <dgm:prSet presAssocID="{5A773B9D-D8A0-4414-9DB7-E6E505AFE4C6}" presName="hierChild5" presStyleCnt="0"/>
      <dgm:spPr/>
    </dgm:pt>
    <dgm:pt modelId="{5C7322DA-34E6-4EB2-91C2-A3F31799C518}" type="pres">
      <dgm:prSet presAssocID="{792A932D-E801-46B9-ADD6-2C480473AC2E}" presName="Name37" presStyleLbl="parChTrans1D2" presStyleIdx="1" presStyleCnt="3"/>
      <dgm:spPr/>
      <dgm:t>
        <a:bodyPr/>
        <a:lstStyle/>
        <a:p>
          <a:endParaRPr lang="ca-ES"/>
        </a:p>
      </dgm:t>
    </dgm:pt>
    <dgm:pt modelId="{B3DAE707-80D9-4D8D-8125-AE254B00D48E}" type="pres">
      <dgm:prSet presAssocID="{2F87EBFA-8408-4FB3-A151-7A6BF62D8A9F}" presName="hierRoot2" presStyleCnt="0">
        <dgm:presLayoutVars>
          <dgm:hierBranch val="init"/>
        </dgm:presLayoutVars>
      </dgm:prSet>
      <dgm:spPr/>
    </dgm:pt>
    <dgm:pt modelId="{456500DB-4B56-475B-83A5-D54FE29D5F31}" type="pres">
      <dgm:prSet presAssocID="{2F87EBFA-8408-4FB3-A151-7A6BF62D8A9F}" presName="rootComposite" presStyleCnt="0"/>
      <dgm:spPr/>
    </dgm:pt>
    <dgm:pt modelId="{FFB21FC0-9876-44A9-B124-B06F5BD72970}" type="pres">
      <dgm:prSet presAssocID="{2F87EBFA-8408-4FB3-A151-7A6BF62D8A9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D9D5606A-C340-466B-AA06-972D2BF8E0FB}" type="pres">
      <dgm:prSet presAssocID="{2F87EBFA-8408-4FB3-A151-7A6BF62D8A9F}" presName="rootConnector" presStyleLbl="node2" presStyleIdx="1" presStyleCnt="3"/>
      <dgm:spPr/>
      <dgm:t>
        <a:bodyPr/>
        <a:lstStyle/>
        <a:p>
          <a:endParaRPr lang="ca-ES"/>
        </a:p>
      </dgm:t>
    </dgm:pt>
    <dgm:pt modelId="{42C34A80-DCDE-4C57-A823-99E31D44D3C9}" type="pres">
      <dgm:prSet presAssocID="{2F87EBFA-8408-4FB3-A151-7A6BF62D8A9F}" presName="hierChild4" presStyleCnt="0"/>
      <dgm:spPr/>
    </dgm:pt>
    <dgm:pt modelId="{63C3A4F6-03B1-4AC4-90D8-4C0F1E168B2F}" type="pres">
      <dgm:prSet presAssocID="{053F6850-6BFC-4087-B0FC-9E0E133AAB6B}" presName="Name37" presStyleLbl="parChTrans1D3" presStyleIdx="2" presStyleCnt="4"/>
      <dgm:spPr/>
      <dgm:t>
        <a:bodyPr/>
        <a:lstStyle/>
        <a:p>
          <a:endParaRPr lang="ca-ES"/>
        </a:p>
      </dgm:t>
    </dgm:pt>
    <dgm:pt modelId="{4C23F5F5-E011-44AF-991A-336BC30CB58F}" type="pres">
      <dgm:prSet presAssocID="{C971DEEC-19E3-407D-9FCE-A7CFF3CA2A90}" presName="hierRoot2" presStyleCnt="0">
        <dgm:presLayoutVars>
          <dgm:hierBranch val="init"/>
        </dgm:presLayoutVars>
      </dgm:prSet>
      <dgm:spPr/>
    </dgm:pt>
    <dgm:pt modelId="{88B8A078-BB81-43A7-867B-7DA299689F15}" type="pres">
      <dgm:prSet presAssocID="{C971DEEC-19E3-407D-9FCE-A7CFF3CA2A90}" presName="rootComposite" presStyleCnt="0"/>
      <dgm:spPr/>
    </dgm:pt>
    <dgm:pt modelId="{A877D5CD-8D59-4931-838A-2AA77F50212F}" type="pres">
      <dgm:prSet presAssocID="{C971DEEC-19E3-407D-9FCE-A7CFF3CA2A90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ADB52F8A-6B18-4CA4-9D98-AFC4475571BC}" type="pres">
      <dgm:prSet presAssocID="{C971DEEC-19E3-407D-9FCE-A7CFF3CA2A90}" presName="rootConnector" presStyleLbl="node3" presStyleIdx="2" presStyleCnt="4"/>
      <dgm:spPr/>
      <dgm:t>
        <a:bodyPr/>
        <a:lstStyle/>
        <a:p>
          <a:endParaRPr lang="ca-ES"/>
        </a:p>
      </dgm:t>
    </dgm:pt>
    <dgm:pt modelId="{5F3B08C0-2CB2-464A-834B-6104FC50F04C}" type="pres">
      <dgm:prSet presAssocID="{C971DEEC-19E3-407D-9FCE-A7CFF3CA2A90}" presName="hierChild4" presStyleCnt="0"/>
      <dgm:spPr/>
    </dgm:pt>
    <dgm:pt modelId="{16B7AA20-2B18-414E-B6A0-5878A5B01D64}" type="pres">
      <dgm:prSet presAssocID="{C971DEEC-19E3-407D-9FCE-A7CFF3CA2A90}" presName="hierChild5" presStyleCnt="0"/>
      <dgm:spPr/>
    </dgm:pt>
    <dgm:pt modelId="{6CE50324-7058-44C5-BCB8-EABDAA8A8917}" type="pres">
      <dgm:prSet presAssocID="{2F87EBFA-8408-4FB3-A151-7A6BF62D8A9F}" presName="hierChild5" presStyleCnt="0"/>
      <dgm:spPr/>
    </dgm:pt>
    <dgm:pt modelId="{3DF973F1-234F-4F6C-89FA-8C6BAC7745A5}" type="pres">
      <dgm:prSet presAssocID="{CE9ADDAB-AD56-4FB4-AC7C-3CDF672E9BE3}" presName="Name37" presStyleLbl="parChTrans1D2" presStyleIdx="2" presStyleCnt="3"/>
      <dgm:spPr/>
      <dgm:t>
        <a:bodyPr/>
        <a:lstStyle/>
        <a:p>
          <a:endParaRPr lang="ca-ES"/>
        </a:p>
      </dgm:t>
    </dgm:pt>
    <dgm:pt modelId="{3EAE170F-B2F5-4644-ADE6-A582AC404250}" type="pres">
      <dgm:prSet presAssocID="{BDB99844-A226-493E-A18C-7F8E60FAD2EF}" presName="hierRoot2" presStyleCnt="0">
        <dgm:presLayoutVars>
          <dgm:hierBranch val="init"/>
        </dgm:presLayoutVars>
      </dgm:prSet>
      <dgm:spPr/>
    </dgm:pt>
    <dgm:pt modelId="{25062CCF-3C8B-4154-AD71-0C365BA18501}" type="pres">
      <dgm:prSet presAssocID="{BDB99844-A226-493E-A18C-7F8E60FAD2EF}" presName="rootComposite" presStyleCnt="0"/>
      <dgm:spPr/>
    </dgm:pt>
    <dgm:pt modelId="{5317F9F7-3677-48D1-B576-954396872B02}" type="pres">
      <dgm:prSet presAssocID="{BDB99844-A226-493E-A18C-7F8E60FAD2E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2FEF71B1-4EF6-4E05-945E-BBC4454A5CE6}" type="pres">
      <dgm:prSet presAssocID="{BDB99844-A226-493E-A18C-7F8E60FAD2EF}" presName="rootConnector" presStyleLbl="node2" presStyleIdx="2" presStyleCnt="3"/>
      <dgm:spPr/>
      <dgm:t>
        <a:bodyPr/>
        <a:lstStyle/>
        <a:p>
          <a:endParaRPr lang="ca-ES"/>
        </a:p>
      </dgm:t>
    </dgm:pt>
    <dgm:pt modelId="{9983EE92-52F2-45EF-B063-AB37914B6F93}" type="pres">
      <dgm:prSet presAssocID="{BDB99844-A226-493E-A18C-7F8E60FAD2EF}" presName="hierChild4" presStyleCnt="0"/>
      <dgm:spPr/>
    </dgm:pt>
    <dgm:pt modelId="{9CDC17B9-2F9D-461B-8422-FBF49538C118}" type="pres">
      <dgm:prSet presAssocID="{F3A69A36-B2E3-4DAF-8605-83BB1B3B83C8}" presName="Name37" presStyleLbl="parChTrans1D3" presStyleIdx="3" presStyleCnt="4"/>
      <dgm:spPr/>
      <dgm:t>
        <a:bodyPr/>
        <a:lstStyle/>
        <a:p>
          <a:endParaRPr lang="ca-ES"/>
        </a:p>
      </dgm:t>
    </dgm:pt>
    <dgm:pt modelId="{10D08EA0-F8CC-4DB9-91C1-0B867D4CCA72}" type="pres">
      <dgm:prSet presAssocID="{2A862153-D85C-4497-BF6F-6785B9987D90}" presName="hierRoot2" presStyleCnt="0">
        <dgm:presLayoutVars>
          <dgm:hierBranch val="init"/>
        </dgm:presLayoutVars>
      </dgm:prSet>
      <dgm:spPr/>
    </dgm:pt>
    <dgm:pt modelId="{E94ABBA7-46B8-4376-AA23-D38727EF205B}" type="pres">
      <dgm:prSet presAssocID="{2A862153-D85C-4497-BF6F-6785B9987D90}" presName="rootComposite" presStyleCnt="0"/>
      <dgm:spPr/>
    </dgm:pt>
    <dgm:pt modelId="{D7528E07-D9B0-4B98-8B9E-641AF1B8D23C}" type="pres">
      <dgm:prSet presAssocID="{2A862153-D85C-4497-BF6F-6785B9987D90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79E5D69-3110-4A51-A896-3C3C2C0B31DD}" type="pres">
      <dgm:prSet presAssocID="{2A862153-D85C-4497-BF6F-6785B9987D90}" presName="rootConnector" presStyleLbl="node3" presStyleIdx="3" presStyleCnt="4"/>
      <dgm:spPr/>
      <dgm:t>
        <a:bodyPr/>
        <a:lstStyle/>
        <a:p>
          <a:endParaRPr lang="ca-ES"/>
        </a:p>
      </dgm:t>
    </dgm:pt>
    <dgm:pt modelId="{CAE55209-A412-417C-95E4-455B9318328B}" type="pres">
      <dgm:prSet presAssocID="{2A862153-D85C-4497-BF6F-6785B9987D90}" presName="hierChild4" presStyleCnt="0"/>
      <dgm:spPr/>
    </dgm:pt>
    <dgm:pt modelId="{95656B25-11C5-42B4-AB90-A7E8A8A5F14A}" type="pres">
      <dgm:prSet presAssocID="{2A862153-D85C-4497-BF6F-6785B9987D90}" presName="hierChild5" presStyleCnt="0"/>
      <dgm:spPr/>
    </dgm:pt>
    <dgm:pt modelId="{5B12FB94-74F9-4C94-8606-7C4CB699CC04}" type="pres">
      <dgm:prSet presAssocID="{BDB99844-A226-493E-A18C-7F8E60FAD2EF}" presName="hierChild5" presStyleCnt="0"/>
      <dgm:spPr/>
    </dgm:pt>
    <dgm:pt modelId="{022D6B87-71AA-446D-9C0F-E6D633ECB470}" type="pres">
      <dgm:prSet presAssocID="{7ABF8FA3-CEB7-48BE-AE1E-6D7D45BE3B76}" presName="hierChild3" presStyleCnt="0"/>
      <dgm:spPr/>
    </dgm:pt>
  </dgm:ptLst>
  <dgm:cxnLst>
    <dgm:cxn modelId="{E2DB86F6-10EC-4C09-B7C3-C61F4F768C59}" type="presOf" srcId="{DFCE5B23-8607-485E-8434-77AC7E1222C4}" destId="{16AA3D80-B448-430B-B547-80451F7E5296}" srcOrd="0" destOrd="0" presId="urn:microsoft.com/office/officeart/2005/8/layout/orgChart1"/>
    <dgm:cxn modelId="{7F113765-19F0-4C03-A8D8-4617AD9F1B78}" srcId="{7ABF8FA3-CEB7-48BE-AE1E-6D7D45BE3B76}" destId="{5A773B9D-D8A0-4414-9DB7-E6E505AFE4C6}" srcOrd="0" destOrd="0" parTransId="{C9F639E8-3582-42A3-B4A9-114A425FDFCB}" sibTransId="{1AE01B7D-92E9-4595-A79B-4CCC15B7271E}"/>
    <dgm:cxn modelId="{13667BF9-D045-4E69-98A7-F1CD608FFFC0}" type="presOf" srcId="{5A773B9D-D8A0-4414-9DB7-E6E505AFE4C6}" destId="{F5F7BF0F-DF02-4E52-A9A1-2854F02A189D}" srcOrd="0" destOrd="0" presId="urn:microsoft.com/office/officeart/2005/8/layout/orgChart1"/>
    <dgm:cxn modelId="{D32ABA92-4910-4181-8271-795F2828BC54}" type="presOf" srcId="{F3A69A36-B2E3-4DAF-8605-83BB1B3B83C8}" destId="{9CDC17B9-2F9D-461B-8422-FBF49538C118}" srcOrd="0" destOrd="0" presId="urn:microsoft.com/office/officeart/2005/8/layout/orgChart1"/>
    <dgm:cxn modelId="{7CBF06DF-DBE4-4B4C-84C9-3BB46290EB8E}" type="presOf" srcId="{2F87EBFA-8408-4FB3-A151-7A6BF62D8A9F}" destId="{FFB21FC0-9876-44A9-B124-B06F5BD72970}" srcOrd="0" destOrd="0" presId="urn:microsoft.com/office/officeart/2005/8/layout/orgChart1"/>
    <dgm:cxn modelId="{1AA7A08B-CD43-4340-AA00-260E35F78F79}" type="presOf" srcId="{C971DEEC-19E3-407D-9FCE-A7CFF3CA2A90}" destId="{A877D5CD-8D59-4931-838A-2AA77F50212F}" srcOrd="0" destOrd="0" presId="urn:microsoft.com/office/officeart/2005/8/layout/orgChart1"/>
    <dgm:cxn modelId="{849F5849-7967-4F5E-858D-E641604E07C4}" type="presOf" srcId="{DFCE5B23-8607-485E-8434-77AC7E1222C4}" destId="{D2D4A00F-3A92-48B6-BB1D-CC7173C32197}" srcOrd="1" destOrd="0" presId="urn:microsoft.com/office/officeart/2005/8/layout/orgChart1"/>
    <dgm:cxn modelId="{CE99C113-6220-42DB-99D6-EE6906A6B55A}" type="presOf" srcId="{053F6850-6BFC-4087-B0FC-9E0E133AAB6B}" destId="{63C3A4F6-03B1-4AC4-90D8-4C0F1E168B2F}" srcOrd="0" destOrd="0" presId="urn:microsoft.com/office/officeart/2005/8/layout/orgChart1"/>
    <dgm:cxn modelId="{37031038-3FD2-495A-9909-349D75936E2F}" type="presOf" srcId="{BA0DA057-08AE-4C52-B729-DB26A748A3C3}" destId="{500F3763-E1F4-4936-B152-40D777F256F6}" srcOrd="0" destOrd="0" presId="urn:microsoft.com/office/officeart/2005/8/layout/orgChart1"/>
    <dgm:cxn modelId="{74BD9FDA-1B78-43F7-8BC3-1B85D5C8FBE6}" srcId="{3881027F-042F-4026-BBE5-5A8ECED4C12A}" destId="{7ABF8FA3-CEB7-48BE-AE1E-6D7D45BE3B76}" srcOrd="0" destOrd="0" parTransId="{E7682E0B-23CE-4C23-B756-61864E0F3850}" sibTransId="{5950EDE6-4222-4361-9BF8-BFC466DE374C}"/>
    <dgm:cxn modelId="{FB9BC818-514B-4CC7-A72E-A9CBC1EA486B}" type="presOf" srcId="{7ABF8FA3-CEB7-48BE-AE1E-6D7D45BE3B76}" destId="{BC673644-C266-4544-8918-FAA18EA80FD1}" srcOrd="1" destOrd="0" presId="urn:microsoft.com/office/officeart/2005/8/layout/orgChart1"/>
    <dgm:cxn modelId="{22191F07-C023-4C89-A665-448DFDD3B1F4}" srcId="{7ABF8FA3-CEB7-48BE-AE1E-6D7D45BE3B76}" destId="{BDB99844-A226-493E-A18C-7F8E60FAD2EF}" srcOrd="2" destOrd="0" parTransId="{CE9ADDAB-AD56-4FB4-AC7C-3CDF672E9BE3}" sibTransId="{FE39B820-150C-4C40-B9A0-5405C49DFA4E}"/>
    <dgm:cxn modelId="{D60C8156-2740-497F-B719-4A6C14D685D3}" type="presOf" srcId="{2F87EBFA-8408-4FB3-A151-7A6BF62D8A9F}" destId="{D9D5606A-C340-466B-AA06-972D2BF8E0FB}" srcOrd="1" destOrd="0" presId="urn:microsoft.com/office/officeart/2005/8/layout/orgChart1"/>
    <dgm:cxn modelId="{404B89BB-EE23-4EE2-994D-9527053471BC}" type="presOf" srcId="{792A932D-E801-46B9-ADD6-2C480473AC2E}" destId="{5C7322DA-34E6-4EB2-91C2-A3F31799C518}" srcOrd="0" destOrd="0" presId="urn:microsoft.com/office/officeart/2005/8/layout/orgChart1"/>
    <dgm:cxn modelId="{A6AFE9E9-D764-48F7-8591-7D389FAA7BCB}" srcId="{7ABF8FA3-CEB7-48BE-AE1E-6D7D45BE3B76}" destId="{2F87EBFA-8408-4FB3-A151-7A6BF62D8A9F}" srcOrd="1" destOrd="0" parTransId="{792A932D-E801-46B9-ADD6-2C480473AC2E}" sibTransId="{60972964-5896-471F-BCE9-B62E24C38940}"/>
    <dgm:cxn modelId="{E5CB2DD4-9D7C-4D27-8EE2-8DA1BE4CF7CF}" srcId="{2F87EBFA-8408-4FB3-A151-7A6BF62D8A9F}" destId="{C971DEEC-19E3-407D-9FCE-A7CFF3CA2A90}" srcOrd="0" destOrd="0" parTransId="{053F6850-6BFC-4087-B0FC-9E0E133AAB6B}" sibTransId="{E4C48299-95C8-454E-8B05-9A6A495F7C83}"/>
    <dgm:cxn modelId="{49712746-C4F6-4F12-9644-7BD645FA80BD}" type="presOf" srcId="{2A862153-D85C-4497-BF6F-6785B9987D90}" destId="{D7528E07-D9B0-4B98-8B9E-641AF1B8D23C}" srcOrd="0" destOrd="0" presId="urn:microsoft.com/office/officeart/2005/8/layout/orgChart1"/>
    <dgm:cxn modelId="{75D659BE-0A6A-49A1-8CA9-8FEB877164D9}" type="presOf" srcId="{5A773B9D-D8A0-4414-9DB7-E6E505AFE4C6}" destId="{C3F9E52C-CE32-4861-A51E-963CD8D32358}" srcOrd="1" destOrd="0" presId="urn:microsoft.com/office/officeart/2005/8/layout/orgChart1"/>
    <dgm:cxn modelId="{B367A99B-86CB-45CE-87D3-B1FA97701544}" type="presOf" srcId="{2A862153-D85C-4497-BF6F-6785B9987D90}" destId="{879E5D69-3110-4A51-A896-3C3C2C0B31DD}" srcOrd="1" destOrd="0" presId="urn:microsoft.com/office/officeart/2005/8/layout/orgChart1"/>
    <dgm:cxn modelId="{84BD6859-4494-48DB-BB0E-34ED3225E924}" type="presOf" srcId="{CE9ADDAB-AD56-4FB4-AC7C-3CDF672E9BE3}" destId="{3DF973F1-234F-4F6C-89FA-8C6BAC7745A5}" srcOrd="0" destOrd="0" presId="urn:microsoft.com/office/officeart/2005/8/layout/orgChart1"/>
    <dgm:cxn modelId="{AB3AE764-49E8-47F0-B82D-C1DAB5728102}" srcId="{5A773B9D-D8A0-4414-9DB7-E6E505AFE4C6}" destId="{DFCE5B23-8607-485E-8434-77AC7E1222C4}" srcOrd="1" destOrd="0" parTransId="{BA0DA057-08AE-4C52-B729-DB26A748A3C3}" sibTransId="{43CB4D19-4E0B-47CD-885D-1B0B0993F71D}"/>
    <dgm:cxn modelId="{82FB52C6-D91D-48BA-BCA0-A2A166A07516}" type="presOf" srcId="{BDB99844-A226-493E-A18C-7F8E60FAD2EF}" destId="{2FEF71B1-4EF6-4E05-945E-BBC4454A5CE6}" srcOrd="1" destOrd="0" presId="urn:microsoft.com/office/officeart/2005/8/layout/orgChart1"/>
    <dgm:cxn modelId="{A1AB2790-4428-4503-B58C-7E6BE7AF7FC5}" type="presOf" srcId="{3881027F-042F-4026-BBE5-5A8ECED4C12A}" destId="{FFDCEE74-3AC0-437C-984D-1FA606CA75DC}" srcOrd="0" destOrd="0" presId="urn:microsoft.com/office/officeart/2005/8/layout/orgChart1"/>
    <dgm:cxn modelId="{8F46D9A1-E287-4AA4-BA86-238512883605}" type="presOf" srcId="{C9F639E8-3582-42A3-B4A9-114A425FDFCB}" destId="{712E2D04-8328-4E64-BC5F-DD96243C434A}" srcOrd="0" destOrd="0" presId="urn:microsoft.com/office/officeart/2005/8/layout/orgChart1"/>
    <dgm:cxn modelId="{96CFF19D-AAAB-409A-B341-67270391FD88}" type="presOf" srcId="{C971DEEC-19E3-407D-9FCE-A7CFF3CA2A90}" destId="{ADB52F8A-6B18-4CA4-9D98-AFC4475571BC}" srcOrd="1" destOrd="0" presId="urn:microsoft.com/office/officeart/2005/8/layout/orgChart1"/>
    <dgm:cxn modelId="{A6F080B9-D2EA-46B8-AA5E-4B1DB404E896}" srcId="{BDB99844-A226-493E-A18C-7F8E60FAD2EF}" destId="{2A862153-D85C-4497-BF6F-6785B9987D90}" srcOrd="0" destOrd="0" parTransId="{F3A69A36-B2E3-4DAF-8605-83BB1B3B83C8}" sibTransId="{8898ED2D-8D28-47B8-BB51-B4CC1D2ACD87}"/>
    <dgm:cxn modelId="{B81ADB04-2C2B-4754-B4CD-062B340DC7A8}" type="presOf" srcId="{B77CB91A-02EE-4481-BAD6-FC7F3AE9AC30}" destId="{4E233DF2-04FA-4F17-A899-D233638DEF8F}" srcOrd="0" destOrd="0" presId="urn:microsoft.com/office/officeart/2005/8/layout/orgChart1"/>
    <dgm:cxn modelId="{4DDFFB65-173A-4B0F-B3F5-88DCBEC84742}" type="presOf" srcId="{7ABF8FA3-CEB7-48BE-AE1E-6D7D45BE3B76}" destId="{1D26BEB2-58BD-4E9F-A67B-7044974F7FF6}" srcOrd="0" destOrd="0" presId="urn:microsoft.com/office/officeart/2005/8/layout/orgChart1"/>
    <dgm:cxn modelId="{AC2CA208-F166-4AC8-8806-5FDB628D0337}" type="presOf" srcId="{52BD8C4B-2C1C-4852-8064-F94141ED4670}" destId="{180DDEA3-B47D-4889-81E8-13680F9B92DA}" srcOrd="0" destOrd="0" presId="urn:microsoft.com/office/officeart/2005/8/layout/orgChart1"/>
    <dgm:cxn modelId="{E88DCAB5-2FE8-4DF7-A1CF-290D3AECAB1A}" type="presOf" srcId="{B77CB91A-02EE-4481-BAD6-FC7F3AE9AC30}" destId="{D5FFC695-3940-4F1E-938F-7B0BFECF8B33}" srcOrd="1" destOrd="0" presId="urn:microsoft.com/office/officeart/2005/8/layout/orgChart1"/>
    <dgm:cxn modelId="{687C3B0B-C49B-4613-89C7-0252129ED489}" type="presOf" srcId="{BDB99844-A226-493E-A18C-7F8E60FAD2EF}" destId="{5317F9F7-3677-48D1-B576-954396872B02}" srcOrd="0" destOrd="0" presId="urn:microsoft.com/office/officeart/2005/8/layout/orgChart1"/>
    <dgm:cxn modelId="{0216E81F-216A-4FEF-B878-85A10060852A}" srcId="{5A773B9D-D8A0-4414-9DB7-E6E505AFE4C6}" destId="{B77CB91A-02EE-4481-BAD6-FC7F3AE9AC30}" srcOrd="0" destOrd="0" parTransId="{52BD8C4B-2C1C-4852-8064-F94141ED4670}" sibTransId="{6F1C4CBB-C543-4F81-BA16-26A6B85BE4E4}"/>
    <dgm:cxn modelId="{C35BC9DF-9A50-4880-87B3-3C914AACEEA4}" type="presParOf" srcId="{FFDCEE74-3AC0-437C-984D-1FA606CA75DC}" destId="{5CC99231-88A5-4A2B-A21B-008A808DF5F5}" srcOrd="0" destOrd="0" presId="urn:microsoft.com/office/officeart/2005/8/layout/orgChart1"/>
    <dgm:cxn modelId="{9002BCBF-9637-4D79-B2FA-10BBB06DC200}" type="presParOf" srcId="{5CC99231-88A5-4A2B-A21B-008A808DF5F5}" destId="{599D2DF5-A7CE-44E8-A234-5E54B11523E4}" srcOrd="0" destOrd="0" presId="urn:microsoft.com/office/officeart/2005/8/layout/orgChart1"/>
    <dgm:cxn modelId="{48B2DAE2-E9B2-48F0-BBD0-8858D5B73C2F}" type="presParOf" srcId="{599D2DF5-A7CE-44E8-A234-5E54B11523E4}" destId="{1D26BEB2-58BD-4E9F-A67B-7044974F7FF6}" srcOrd="0" destOrd="0" presId="urn:microsoft.com/office/officeart/2005/8/layout/orgChart1"/>
    <dgm:cxn modelId="{57A6FCC5-E5C0-4D94-A216-F1A299710D47}" type="presParOf" srcId="{599D2DF5-A7CE-44E8-A234-5E54B11523E4}" destId="{BC673644-C266-4544-8918-FAA18EA80FD1}" srcOrd="1" destOrd="0" presId="urn:microsoft.com/office/officeart/2005/8/layout/orgChart1"/>
    <dgm:cxn modelId="{C7013ADC-6A8B-4987-B77A-15B1C76C5C12}" type="presParOf" srcId="{5CC99231-88A5-4A2B-A21B-008A808DF5F5}" destId="{BE133A99-82B7-402E-9727-79DB026FFD84}" srcOrd="1" destOrd="0" presId="urn:microsoft.com/office/officeart/2005/8/layout/orgChart1"/>
    <dgm:cxn modelId="{C0777C29-D546-4404-940E-B9328ED94E27}" type="presParOf" srcId="{BE133A99-82B7-402E-9727-79DB026FFD84}" destId="{712E2D04-8328-4E64-BC5F-DD96243C434A}" srcOrd="0" destOrd="0" presId="urn:microsoft.com/office/officeart/2005/8/layout/orgChart1"/>
    <dgm:cxn modelId="{34205C1A-94B8-41CB-9EBE-E86910EA1B73}" type="presParOf" srcId="{BE133A99-82B7-402E-9727-79DB026FFD84}" destId="{504B011E-E126-4BCE-AA18-D5D95E31A526}" srcOrd="1" destOrd="0" presId="urn:microsoft.com/office/officeart/2005/8/layout/orgChart1"/>
    <dgm:cxn modelId="{57CEF2C5-A526-4BD5-9466-59A8C4B76E7F}" type="presParOf" srcId="{504B011E-E126-4BCE-AA18-D5D95E31A526}" destId="{C3BBBA11-8904-49B5-8132-4B52E0EDE7B5}" srcOrd="0" destOrd="0" presId="urn:microsoft.com/office/officeart/2005/8/layout/orgChart1"/>
    <dgm:cxn modelId="{9C9035B5-77B4-4FD3-B10D-E3965315CDFD}" type="presParOf" srcId="{C3BBBA11-8904-49B5-8132-4B52E0EDE7B5}" destId="{F5F7BF0F-DF02-4E52-A9A1-2854F02A189D}" srcOrd="0" destOrd="0" presId="urn:microsoft.com/office/officeart/2005/8/layout/orgChart1"/>
    <dgm:cxn modelId="{54B088EC-F929-4206-A361-BD1FAE3872EC}" type="presParOf" srcId="{C3BBBA11-8904-49B5-8132-4B52E0EDE7B5}" destId="{C3F9E52C-CE32-4861-A51E-963CD8D32358}" srcOrd="1" destOrd="0" presId="urn:microsoft.com/office/officeart/2005/8/layout/orgChart1"/>
    <dgm:cxn modelId="{7589B397-3D96-4946-9831-31D387CF9791}" type="presParOf" srcId="{504B011E-E126-4BCE-AA18-D5D95E31A526}" destId="{9CA79A0B-33E7-4E95-99D8-2B2A5F33D1A2}" srcOrd="1" destOrd="0" presId="urn:microsoft.com/office/officeart/2005/8/layout/orgChart1"/>
    <dgm:cxn modelId="{9E8311D4-F669-44A5-A169-B41F71C979F8}" type="presParOf" srcId="{9CA79A0B-33E7-4E95-99D8-2B2A5F33D1A2}" destId="{180DDEA3-B47D-4889-81E8-13680F9B92DA}" srcOrd="0" destOrd="0" presId="urn:microsoft.com/office/officeart/2005/8/layout/orgChart1"/>
    <dgm:cxn modelId="{87B02C38-B4DD-4A0D-B321-5AB49B3C027B}" type="presParOf" srcId="{9CA79A0B-33E7-4E95-99D8-2B2A5F33D1A2}" destId="{E01C3D78-1923-4F56-A67A-F35373304737}" srcOrd="1" destOrd="0" presId="urn:microsoft.com/office/officeart/2005/8/layout/orgChart1"/>
    <dgm:cxn modelId="{DD2D99E9-F090-436D-82B4-8200E1AA34E5}" type="presParOf" srcId="{E01C3D78-1923-4F56-A67A-F35373304737}" destId="{255A9830-DB3C-4FBE-8724-C5E4AB4C5D45}" srcOrd="0" destOrd="0" presId="urn:microsoft.com/office/officeart/2005/8/layout/orgChart1"/>
    <dgm:cxn modelId="{1B679784-7F5C-4AC1-A2FD-2D5B81AEC669}" type="presParOf" srcId="{255A9830-DB3C-4FBE-8724-C5E4AB4C5D45}" destId="{4E233DF2-04FA-4F17-A899-D233638DEF8F}" srcOrd="0" destOrd="0" presId="urn:microsoft.com/office/officeart/2005/8/layout/orgChart1"/>
    <dgm:cxn modelId="{A441D2AF-2966-4C4B-B72A-141CA8F606EB}" type="presParOf" srcId="{255A9830-DB3C-4FBE-8724-C5E4AB4C5D45}" destId="{D5FFC695-3940-4F1E-938F-7B0BFECF8B33}" srcOrd="1" destOrd="0" presId="urn:microsoft.com/office/officeart/2005/8/layout/orgChart1"/>
    <dgm:cxn modelId="{18970C44-F9F5-4BF6-9F87-BC1EF4BC62D7}" type="presParOf" srcId="{E01C3D78-1923-4F56-A67A-F35373304737}" destId="{6472AC59-CED9-4BFC-9BE8-8A28066B4507}" srcOrd="1" destOrd="0" presId="urn:microsoft.com/office/officeart/2005/8/layout/orgChart1"/>
    <dgm:cxn modelId="{DAC3781C-923A-4756-A952-F8E27940FF0C}" type="presParOf" srcId="{E01C3D78-1923-4F56-A67A-F35373304737}" destId="{9100EC4D-1F06-45AA-9002-4A19DCCDE09E}" srcOrd="2" destOrd="0" presId="urn:microsoft.com/office/officeart/2005/8/layout/orgChart1"/>
    <dgm:cxn modelId="{16331425-6FAF-4842-9EF5-3DB4FA7BEEFB}" type="presParOf" srcId="{9CA79A0B-33E7-4E95-99D8-2B2A5F33D1A2}" destId="{500F3763-E1F4-4936-B152-40D777F256F6}" srcOrd="2" destOrd="0" presId="urn:microsoft.com/office/officeart/2005/8/layout/orgChart1"/>
    <dgm:cxn modelId="{B50F3212-4F43-45B7-8AAC-F142786F7553}" type="presParOf" srcId="{9CA79A0B-33E7-4E95-99D8-2B2A5F33D1A2}" destId="{69FBCC83-75D9-42DC-83F0-80CDD0CD06D4}" srcOrd="3" destOrd="0" presId="urn:microsoft.com/office/officeart/2005/8/layout/orgChart1"/>
    <dgm:cxn modelId="{93542872-5E88-43FA-826C-D4FCF15C3F90}" type="presParOf" srcId="{69FBCC83-75D9-42DC-83F0-80CDD0CD06D4}" destId="{75F09508-4FFE-4CB4-BBC5-3603DC3A6639}" srcOrd="0" destOrd="0" presId="urn:microsoft.com/office/officeart/2005/8/layout/orgChart1"/>
    <dgm:cxn modelId="{D3016863-73A7-487E-8E1B-F9E0A13ABA80}" type="presParOf" srcId="{75F09508-4FFE-4CB4-BBC5-3603DC3A6639}" destId="{16AA3D80-B448-430B-B547-80451F7E5296}" srcOrd="0" destOrd="0" presId="urn:microsoft.com/office/officeart/2005/8/layout/orgChart1"/>
    <dgm:cxn modelId="{0E79913B-1429-4D58-9167-A1AA4224A61E}" type="presParOf" srcId="{75F09508-4FFE-4CB4-BBC5-3603DC3A6639}" destId="{D2D4A00F-3A92-48B6-BB1D-CC7173C32197}" srcOrd="1" destOrd="0" presId="urn:microsoft.com/office/officeart/2005/8/layout/orgChart1"/>
    <dgm:cxn modelId="{011D95AC-60FA-4ECB-845B-CB2C627873BA}" type="presParOf" srcId="{69FBCC83-75D9-42DC-83F0-80CDD0CD06D4}" destId="{591A8A49-40FD-4506-94DD-2D7B20F017A7}" srcOrd="1" destOrd="0" presId="urn:microsoft.com/office/officeart/2005/8/layout/orgChart1"/>
    <dgm:cxn modelId="{DB62E0E0-66F3-4720-B812-83F7CC159E3C}" type="presParOf" srcId="{69FBCC83-75D9-42DC-83F0-80CDD0CD06D4}" destId="{4421DE8E-E1E8-4BC9-8F3E-D7ABABD3C390}" srcOrd="2" destOrd="0" presId="urn:microsoft.com/office/officeart/2005/8/layout/orgChart1"/>
    <dgm:cxn modelId="{13259711-F036-4DB6-90C0-9A0478D8E080}" type="presParOf" srcId="{504B011E-E126-4BCE-AA18-D5D95E31A526}" destId="{86D26232-CBF4-4198-9BDF-8587BC87CF31}" srcOrd="2" destOrd="0" presId="urn:microsoft.com/office/officeart/2005/8/layout/orgChart1"/>
    <dgm:cxn modelId="{E640EDE4-7AFC-4AB8-9E5A-6507A9DE9E45}" type="presParOf" srcId="{BE133A99-82B7-402E-9727-79DB026FFD84}" destId="{5C7322DA-34E6-4EB2-91C2-A3F31799C518}" srcOrd="2" destOrd="0" presId="urn:microsoft.com/office/officeart/2005/8/layout/orgChart1"/>
    <dgm:cxn modelId="{864A89F3-1BCD-4DF5-8F72-0EEA6656CD9F}" type="presParOf" srcId="{BE133A99-82B7-402E-9727-79DB026FFD84}" destId="{B3DAE707-80D9-4D8D-8125-AE254B00D48E}" srcOrd="3" destOrd="0" presId="urn:microsoft.com/office/officeart/2005/8/layout/orgChart1"/>
    <dgm:cxn modelId="{7CE57277-753C-4F67-A07C-DAE6263763BD}" type="presParOf" srcId="{B3DAE707-80D9-4D8D-8125-AE254B00D48E}" destId="{456500DB-4B56-475B-83A5-D54FE29D5F31}" srcOrd="0" destOrd="0" presId="urn:microsoft.com/office/officeart/2005/8/layout/orgChart1"/>
    <dgm:cxn modelId="{B64B6D6C-4E7C-43D8-A877-340A7F789CA6}" type="presParOf" srcId="{456500DB-4B56-475B-83A5-D54FE29D5F31}" destId="{FFB21FC0-9876-44A9-B124-B06F5BD72970}" srcOrd="0" destOrd="0" presId="urn:microsoft.com/office/officeart/2005/8/layout/orgChart1"/>
    <dgm:cxn modelId="{FED77FBD-4A6D-4BC7-9B9A-65C9F45389FA}" type="presParOf" srcId="{456500DB-4B56-475B-83A5-D54FE29D5F31}" destId="{D9D5606A-C340-466B-AA06-972D2BF8E0FB}" srcOrd="1" destOrd="0" presId="urn:microsoft.com/office/officeart/2005/8/layout/orgChart1"/>
    <dgm:cxn modelId="{F53CECE6-3621-415F-973E-E9C356B5D869}" type="presParOf" srcId="{B3DAE707-80D9-4D8D-8125-AE254B00D48E}" destId="{42C34A80-DCDE-4C57-A823-99E31D44D3C9}" srcOrd="1" destOrd="0" presId="urn:microsoft.com/office/officeart/2005/8/layout/orgChart1"/>
    <dgm:cxn modelId="{258D1742-7FF9-4CCD-B663-A7471236D7C0}" type="presParOf" srcId="{42C34A80-DCDE-4C57-A823-99E31D44D3C9}" destId="{63C3A4F6-03B1-4AC4-90D8-4C0F1E168B2F}" srcOrd="0" destOrd="0" presId="urn:microsoft.com/office/officeart/2005/8/layout/orgChart1"/>
    <dgm:cxn modelId="{983E0948-6F43-4A83-96B9-B905B6266650}" type="presParOf" srcId="{42C34A80-DCDE-4C57-A823-99E31D44D3C9}" destId="{4C23F5F5-E011-44AF-991A-336BC30CB58F}" srcOrd="1" destOrd="0" presId="urn:microsoft.com/office/officeart/2005/8/layout/orgChart1"/>
    <dgm:cxn modelId="{4C7EA27C-45E2-4EB4-BF1E-81937C655584}" type="presParOf" srcId="{4C23F5F5-E011-44AF-991A-336BC30CB58F}" destId="{88B8A078-BB81-43A7-867B-7DA299689F15}" srcOrd="0" destOrd="0" presId="urn:microsoft.com/office/officeart/2005/8/layout/orgChart1"/>
    <dgm:cxn modelId="{1AABA643-E6DB-4CB0-ADFC-51A10BD92B10}" type="presParOf" srcId="{88B8A078-BB81-43A7-867B-7DA299689F15}" destId="{A877D5CD-8D59-4931-838A-2AA77F50212F}" srcOrd="0" destOrd="0" presId="urn:microsoft.com/office/officeart/2005/8/layout/orgChart1"/>
    <dgm:cxn modelId="{3B25FCAA-685E-41DE-B56B-0165C70DA739}" type="presParOf" srcId="{88B8A078-BB81-43A7-867B-7DA299689F15}" destId="{ADB52F8A-6B18-4CA4-9D98-AFC4475571BC}" srcOrd="1" destOrd="0" presId="urn:microsoft.com/office/officeart/2005/8/layout/orgChart1"/>
    <dgm:cxn modelId="{801E6E73-4722-4343-A022-B78948FF4403}" type="presParOf" srcId="{4C23F5F5-E011-44AF-991A-336BC30CB58F}" destId="{5F3B08C0-2CB2-464A-834B-6104FC50F04C}" srcOrd="1" destOrd="0" presId="urn:microsoft.com/office/officeart/2005/8/layout/orgChart1"/>
    <dgm:cxn modelId="{F413DD9B-062C-42A9-A91E-283D5C4D2F2D}" type="presParOf" srcId="{4C23F5F5-E011-44AF-991A-336BC30CB58F}" destId="{16B7AA20-2B18-414E-B6A0-5878A5B01D64}" srcOrd="2" destOrd="0" presId="urn:microsoft.com/office/officeart/2005/8/layout/orgChart1"/>
    <dgm:cxn modelId="{D41D323E-E446-449C-A4A8-4D1B978F9566}" type="presParOf" srcId="{B3DAE707-80D9-4D8D-8125-AE254B00D48E}" destId="{6CE50324-7058-44C5-BCB8-EABDAA8A8917}" srcOrd="2" destOrd="0" presId="urn:microsoft.com/office/officeart/2005/8/layout/orgChart1"/>
    <dgm:cxn modelId="{DBD7BACB-126D-4D15-8172-279BB05D21DE}" type="presParOf" srcId="{BE133A99-82B7-402E-9727-79DB026FFD84}" destId="{3DF973F1-234F-4F6C-89FA-8C6BAC7745A5}" srcOrd="4" destOrd="0" presId="urn:microsoft.com/office/officeart/2005/8/layout/orgChart1"/>
    <dgm:cxn modelId="{09D33674-39A8-4172-A17A-E9EA0A0F50AB}" type="presParOf" srcId="{BE133A99-82B7-402E-9727-79DB026FFD84}" destId="{3EAE170F-B2F5-4644-ADE6-A582AC404250}" srcOrd="5" destOrd="0" presId="urn:microsoft.com/office/officeart/2005/8/layout/orgChart1"/>
    <dgm:cxn modelId="{62B80B2C-FF43-4046-BBCE-857B093691A2}" type="presParOf" srcId="{3EAE170F-B2F5-4644-ADE6-A582AC404250}" destId="{25062CCF-3C8B-4154-AD71-0C365BA18501}" srcOrd="0" destOrd="0" presId="urn:microsoft.com/office/officeart/2005/8/layout/orgChart1"/>
    <dgm:cxn modelId="{8D0EF672-8D4D-41BF-9871-9BCA5052C73F}" type="presParOf" srcId="{25062CCF-3C8B-4154-AD71-0C365BA18501}" destId="{5317F9F7-3677-48D1-B576-954396872B02}" srcOrd="0" destOrd="0" presId="urn:microsoft.com/office/officeart/2005/8/layout/orgChart1"/>
    <dgm:cxn modelId="{450015CA-FB38-4352-AAE8-5ABA54A8BBA9}" type="presParOf" srcId="{25062CCF-3C8B-4154-AD71-0C365BA18501}" destId="{2FEF71B1-4EF6-4E05-945E-BBC4454A5CE6}" srcOrd="1" destOrd="0" presId="urn:microsoft.com/office/officeart/2005/8/layout/orgChart1"/>
    <dgm:cxn modelId="{EFA0ABE8-D903-4E79-A41B-61F0104AA854}" type="presParOf" srcId="{3EAE170F-B2F5-4644-ADE6-A582AC404250}" destId="{9983EE92-52F2-45EF-B063-AB37914B6F93}" srcOrd="1" destOrd="0" presId="urn:microsoft.com/office/officeart/2005/8/layout/orgChart1"/>
    <dgm:cxn modelId="{3EAD18E2-A46F-402D-9519-C201CA7F6310}" type="presParOf" srcId="{9983EE92-52F2-45EF-B063-AB37914B6F93}" destId="{9CDC17B9-2F9D-461B-8422-FBF49538C118}" srcOrd="0" destOrd="0" presId="urn:microsoft.com/office/officeart/2005/8/layout/orgChart1"/>
    <dgm:cxn modelId="{BCCBBB83-F038-4FFD-BA1D-9BDF6E073E80}" type="presParOf" srcId="{9983EE92-52F2-45EF-B063-AB37914B6F93}" destId="{10D08EA0-F8CC-4DB9-91C1-0B867D4CCA72}" srcOrd="1" destOrd="0" presId="urn:microsoft.com/office/officeart/2005/8/layout/orgChart1"/>
    <dgm:cxn modelId="{9530DBCC-B5DE-4723-94E2-FEAD87F570A8}" type="presParOf" srcId="{10D08EA0-F8CC-4DB9-91C1-0B867D4CCA72}" destId="{E94ABBA7-46B8-4376-AA23-D38727EF205B}" srcOrd="0" destOrd="0" presId="urn:microsoft.com/office/officeart/2005/8/layout/orgChart1"/>
    <dgm:cxn modelId="{C7E82549-8275-4875-AB00-88505E5606A3}" type="presParOf" srcId="{E94ABBA7-46B8-4376-AA23-D38727EF205B}" destId="{D7528E07-D9B0-4B98-8B9E-641AF1B8D23C}" srcOrd="0" destOrd="0" presId="urn:microsoft.com/office/officeart/2005/8/layout/orgChart1"/>
    <dgm:cxn modelId="{E487F9DF-5D4A-463B-80D7-94676C115006}" type="presParOf" srcId="{E94ABBA7-46B8-4376-AA23-D38727EF205B}" destId="{879E5D69-3110-4A51-A896-3C3C2C0B31DD}" srcOrd="1" destOrd="0" presId="urn:microsoft.com/office/officeart/2005/8/layout/orgChart1"/>
    <dgm:cxn modelId="{C32C65F1-6028-41B9-A5A7-BFB8473DA8E3}" type="presParOf" srcId="{10D08EA0-F8CC-4DB9-91C1-0B867D4CCA72}" destId="{CAE55209-A412-417C-95E4-455B9318328B}" srcOrd="1" destOrd="0" presId="urn:microsoft.com/office/officeart/2005/8/layout/orgChart1"/>
    <dgm:cxn modelId="{402A0447-C3D3-4A00-BD62-5CCB2AFFF2AA}" type="presParOf" srcId="{10D08EA0-F8CC-4DB9-91C1-0B867D4CCA72}" destId="{95656B25-11C5-42B4-AB90-A7E8A8A5F14A}" srcOrd="2" destOrd="0" presId="urn:microsoft.com/office/officeart/2005/8/layout/orgChart1"/>
    <dgm:cxn modelId="{2658F97B-5423-450F-84F5-7495DBC8D53E}" type="presParOf" srcId="{3EAE170F-B2F5-4644-ADE6-A582AC404250}" destId="{5B12FB94-74F9-4C94-8606-7C4CB699CC04}" srcOrd="2" destOrd="0" presId="urn:microsoft.com/office/officeart/2005/8/layout/orgChart1"/>
    <dgm:cxn modelId="{5D409B76-9351-40C4-975B-76B5D21A21B3}" type="presParOf" srcId="{5CC99231-88A5-4A2B-A21B-008A808DF5F5}" destId="{022D6B87-71AA-446D-9C0F-E6D633ECB4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622CCA-F75C-428C-91FD-BB43DA1C2B5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8B6C7D-A39B-4D2C-A4E0-B56F68F8DB06}">
      <dgm:prSet phldrT="[Texto]" custT="1"/>
      <dgm:spPr>
        <a:solidFill>
          <a:srgbClr val="CDD3C1">
            <a:alpha val="40000"/>
          </a:srgbClr>
        </a:solidFill>
        <a:ln>
          <a:noFill/>
        </a:ln>
      </dgm:spPr>
      <dgm:t>
        <a:bodyPr/>
        <a:lstStyle/>
        <a:p>
          <a:r>
            <a:rPr lang="ca-ES" sz="700" b="1" dirty="0">
              <a:solidFill>
                <a:srgbClr val="374E0A"/>
              </a:solidFill>
            </a:rPr>
            <a:t>Grup 1. TURISME SOSTENIBLE</a:t>
          </a:r>
        </a:p>
        <a:p>
          <a:r>
            <a:rPr lang="ca-ES" sz="700" b="1" dirty="0"/>
            <a:t>Àrees de Turisme i Promoció econòmica</a:t>
          </a:r>
          <a:endParaRPr lang="es-ES" sz="700" dirty="0"/>
        </a:p>
      </dgm:t>
    </dgm:pt>
    <dgm:pt modelId="{3C0A5E68-B72F-4C90-A11D-08E87614B9AB}" type="parTrans" cxnId="{B751A925-19F8-4820-97CA-69C46FB0810A}">
      <dgm:prSet/>
      <dgm:spPr/>
      <dgm:t>
        <a:bodyPr/>
        <a:lstStyle/>
        <a:p>
          <a:endParaRPr lang="es-ES" sz="700"/>
        </a:p>
      </dgm:t>
    </dgm:pt>
    <dgm:pt modelId="{1C15717A-6093-407A-A073-45E70BADEAFC}" type="sibTrans" cxnId="{B751A925-19F8-4820-97CA-69C46FB0810A}">
      <dgm:prSet/>
      <dgm:spPr/>
      <dgm:t>
        <a:bodyPr/>
        <a:lstStyle/>
        <a:p>
          <a:endParaRPr lang="es-ES" sz="700"/>
        </a:p>
      </dgm:t>
    </dgm:pt>
    <dgm:pt modelId="{0CD490EF-DA7A-4768-B7AB-082384BC2EA1}">
      <dgm:prSet phldrT="[Texto]" custT="1"/>
      <dgm:spPr>
        <a:solidFill>
          <a:srgbClr val="CDD3C1">
            <a:alpha val="40000"/>
          </a:srgbClr>
        </a:solidFill>
        <a:ln>
          <a:noFill/>
        </a:ln>
      </dgm:spPr>
      <dgm:t>
        <a:bodyPr/>
        <a:lstStyle/>
        <a:p>
          <a:r>
            <a:rPr lang="ca-ES" sz="700" b="1" dirty="0">
              <a:solidFill>
                <a:srgbClr val="374E0A"/>
              </a:solidFill>
            </a:rPr>
            <a:t>Grup 2. ECONOMIA URBANA I CIRCULAR</a:t>
          </a:r>
        </a:p>
        <a:p>
          <a:r>
            <a:rPr lang="ca-ES" sz="700" b="1" dirty="0"/>
            <a:t>Àrees d’urbanisme , Medi Ambient i Promoció econòmica</a:t>
          </a:r>
        </a:p>
      </dgm:t>
    </dgm:pt>
    <dgm:pt modelId="{5C2DB2D5-DC75-466F-9F3D-F2B21ECE8EEE}" type="parTrans" cxnId="{3224E562-1A7E-4B84-A783-16BE77724D6A}">
      <dgm:prSet/>
      <dgm:spPr/>
      <dgm:t>
        <a:bodyPr/>
        <a:lstStyle/>
        <a:p>
          <a:endParaRPr lang="es-ES" sz="700"/>
        </a:p>
      </dgm:t>
    </dgm:pt>
    <dgm:pt modelId="{D36F6099-965F-4954-8760-B57091094C42}" type="sibTrans" cxnId="{3224E562-1A7E-4B84-A783-16BE77724D6A}">
      <dgm:prSet/>
      <dgm:spPr/>
      <dgm:t>
        <a:bodyPr/>
        <a:lstStyle/>
        <a:p>
          <a:endParaRPr lang="es-ES" sz="700"/>
        </a:p>
      </dgm:t>
    </dgm:pt>
    <dgm:pt modelId="{73D01DA9-F456-4B44-8DE3-15997B599E70}">
      <dgm:prSet phldrT="[Texto]" custT="1"/>
      <dgm:spPr>
        <a:solidFill>
          <a:srgbClr val="CDD3C1">
            <a:alpha val="40000"/>
          </a:srgbClr>
        </a:solidFill>
        <a:ln>
          <a:noFill/>
        </a:ln>
      </dgm:spPr>
      <dgm:t>
        <a:bodyPr/>
        <a:lstStyle/>
        <a:p>
          <a:r>
            <a:rPr lang="ca-ES" sz="700" b="1" dirty="0">
              <a:solidFill>
                <a:srgbClr val="374E0A"/>
              </a:solidFill>
            </a:rPr>
            <a:t>Grup 3. CANVI CLIMÀTIC</a:t>
          </a:r>
        </a:p>
        <a:p>
          <a:r>
            <a:rPr lang="ca-ES" sz="700" b="1" dirty="0"/>
            <a:t>Àrea de Medi ambient i d’Urbanisme</a:t>
          </a:r>
          <a:endParaRPr lang="es-ES" sz="700" b="0" dirty="0">
            <a:solidFill>
              <a:schemeClr val="tx1"/>
            </a:solidFill>
          </a:endParaRPr>
        </a:p>
      </dgm:t>
    </dgm:pt>
    <dgm:pt modelId="{83C186A5-D81B-4B4B-96F2-5250CD44F8F6}" type="parTrans" cxnId="{4AC454DD-0B32-4BA3-8676-BF3C592C4341}">
      <dgm:prSet/>
      <dgm:spPr/>
      <dgm:t>
        <a:bodyPr/>
        <a:lstStyle/>
        <a:p>
          <a:endParaRPr lang="es-ES" sz="700"/>
        </a:p>
      </dgm:t>
    </dgm:pt>
    <dgm:pt modelId="{CEE1BD02-DE72-4231-8FF4-6F584C62B2AE}" type="sibTrans" cxnId="{4AC454DD-0B32-4BA3-8676-BF3C592C4341}">
      <dgm:prSet/>
      <dgm:spPr/>
      <dgm:t>
        <a:bodyPr/>
        <a:lstStyle/>
        <a:p>
          <a:endParaRPr lang="es-ES" sz="700"/>
        </a:p>
      </dgm:t>
    </dgm:pt>
    <dgm:pt modelId="{37906FF5-EDD1-414F-8EB1-254033603A1D}">
      <dgm:prSet custT="1"/>
      <dgm:spPr>
        <a:solidFill>
          <a:srgbClr val="CDD3C1">
            <a:alpha val="40000"/>
          </a:srgbClr>
        </a:solidFill>
        <a:ln>
          <a:noFill/>
        </a:ln>
      </dgm:spPr>
      <dgm:t>
        <a:bodyPr/>
        <a:lstStyle/>
        <a:p>
          <a:r>
            <a:rPr lang="ca-ES" sz="700" b="1" noProof="0" dirty="0">
              <a:solidFill>
                <a:srgbClr val="374E0A"/>
              </a:solidFill>
            </a:rPr>
            <a:t>Grup 4. QUALITAT DE VIDA</a:t>
          </a:r>
        </a:p>
        <a:p>
          <a:r>
            <a:rPr lang="ca-ES" sz="700" b="1" noProof="0" dirty="0">
              <a:solidFill>
                <a:sysClr val="windowText" lastClr="000000"/>
              </a:solidFill>
            </a:rPr>
            <a:t>Planejament, Habitatge, Serveis Socials</a:t>
          </a:r>
          <a:endParaRPr lang="ca-ES" sz="700" b="1" noProof="0" dirty="0">
            <a:solidFill>
              <a:srgbClr val="C00000"/>
            </a:solidFill>
          </a:endParaRPr>
        </a:p>
      </dgm:t>
    </dgm:pt>
    <dgm:pt modelId="{BB91FA35-067F-49F9-BBC7-1C33820182B0}" type="parTrans" cxnId="{6F96885C-1CD9-4BBF-B748-F6EEDE5ED004}">
      <dgm:prSet/>
      <dgm:spPr/>
      <dgm:t>
        <a:bodyPr/>
        <a:lstStyle/>
        <a:p>
          <a:endParaRPr lang="es-ES" sz="700"/>
        </a:p>
      </dgm:t>
    </dgm:pt>
    <dgm:pt modelId="{2176DDEA-46E9-49AC-9F84-3D65DD1D00CE}" type="sibTrans" cxnId="{6F96885C-1CD9-4BBF-B748-F6EEDE5ED004}">
      <dgm:prSet/>
      <dgm:spPr/>
      <dgm:t>
        <a:bodyPr/>
        <a:lstStyle/>
        <a:p>
          <a:endParaRPr lang="es-ES" sz="700"/>
        </a:p>
      </dgm:t>
    </dgm:pt>
    <dgm:pt modelId="{02C1A371-C412-41A6-AE32-2630F878F96B}" type="pres">
      <dgm:prSet presAssocID="{34622CCA-F75C-428C-91FD-BB43DA1C2B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E296DEEE-A549-48A6-A1DD-E710CF06B5BE}" type="pres">
      <dgm:prSet presAssocID="{828B6C7D-A39B-4D2C-A4E0-B56F68F8DB06}" presName="composite" presStyleCnt="0"/>
      <dgm:spPr/>
    </dgm:pt>
    <dgm:pt modelId="{39FDB575-D893-429C-ACCA-CCC6EE759474}" type="pres">
      <dgm:prSet presAssocID="{828B6C7D-A39B-4D2C-A4E0-B56F68F8DB06}" presName="rect1" presStyleLbl="trAlignAcc1" presStyleIdx="0" presStyleCnt="4" custScaleX="143671" custScaleY="575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a-ES"/>
        </a:p>
      </dgm:t>
    </dgm:pt>
    <dgm:pt modelId="{8B41E468-C1E5-496E-B25E-BEADC2699DA0}" type="pres">
      <dgm:prSet presAssocID="{828B6C7D-A39B-4D2C-A4E0-B56F68F8DB06}" presName="rect2" presStyleLbl="fgImgPlace1" presStyleIdx="0" presStyleCnt="4" custScaleX="83535" custScaleY="55563" custLinFactNeighborX="-72649" custLinFactNeighborY="141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a-ES"/>
        </a:p>
      </dgm:t>
      <dgm:extLst>
        <a:ext uri="{E40237B7-FDA0-4F09-8148-C483321AD2D9}">
          <dgm14:cNvPr xmlns:dgm14="http://schemas.microsoft.com/office/drawing/2010/diagram" id="0" name="" descr="Vacaciones con relleno sólido"/>
        </a:ext>
      </dgm:extLst>
    </dgm:pt>
    <dgm:pt modelId="{12AAF2FD-2C1E-4F9C-B3D2-CC3C78FAC56D}" type="pres">
      <dgm:prSet presAssocID="{1C15717A-6093-407A-A073-45E70BADEAFC}" presName="sibTrans" presStyleCnt="0"/>
      <dgm:spPr/>
    </dgm:pt>
    <dgm:pt modelId="{BF5695AE-0547-4715-BE01-21DB5FED12A2}" type="pres">
      <dgm:prSet presAssocID="{0CD490EF-DA7A-4768-B7AB-082384BC2EA1}" presName="composite" presStyleCnt="0"/>
      <dgm:spPr/>
    </dgm:pt>
    <dgm:pt modelId="{2B5BA866-1922-4032-BBE1-19521AAF861D}" type="pres">
      <dgm:prSet presAssocID="{0CD490EF-DA7A-4768-B7AB-082384BC2EA1}" presName="rect1" presStyleLbl="trAlignAcc1" presStyleIdx="1" presStyleCnt="4" custScaleX="143671" custScaleY="535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a-ES"/>
        </a:p>
      </dgm:t>
    </dgm:pt>
    <dgm:pt modelId="{4DDE1F78-34ED-473F-9E3E-C7629B5FCD6F}" type="pres">
      <dgm:prSet presAssocID="{0CD490EF-DA7A-4768-B7AB-082384BC2EA1}" presName="rect2" presStyleLbl="fgImgPlace1" presStyleIdx="1" presStyleCnt="4" custScaleX="83535" custScaleY="55897" custLinFactNeighborX="-74901" custLinFactNeighborY="801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a-ES"/>
        </a:p>
      </dgm:t>
      <dgm:extLst>
        <a:ext uri="{E40237B7-FDA0-4F09-8148-C483321AD2D9}">
          <dgm14:cNvPr xmlns:dgm14="http://schemas.microsoft.com/office/drawing/2010/diagram" id="0" name="" descr="Flecha circular con relleno sólido"/>
        </a:ext>
      </dgm:extLst>
    </dgm:pt>
    <dgm:pt modelId="{0BDD7CFD-0BD6-4F48-9940-4A2822808258}" type="pres">
      <dgm:prSet presAssocID="{D36F6099-965F-4954-8760-B57091094C42}" presName="sibTrans" presStyleCnt="0"/>
      <dgm:spPr/>
    </dgm:pt>
    <dgm:pt modelId="{3F783B66-EE9C-4734-BF94-A1F9D9E5D49B}" type="pres">
      <dgm:prSet presAssocID="{73D01DA9-F456-4B44-8DE3-15997B599E70}" presName="composite" presStyleCnt="0"/>
      <dgm:spPr/>
    </dgm:pt>
    <dgm:pt modelId="{DAE76B42-9D1F-4486-B16A-F53230DE15F8}" type="pres">
      <dgm:prSet presAssocID="{73D01DA9-F456-4B44-8DE3-15997B599E70}" presName="rect1" presStyleLbl="trAlignAcc1" presStyleIdx="2" presStyleCnt="4" custScaleX="143671" custScaleY="735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a-ES"/>
        </a:p>
      </dgm:t>
    </dgm:pt>
    <dgm:pt modelId="{AFC97784-184B-432E-B183-9AE6CF385469}" type="pres">
      <dgm:prSet presAssocID="{73D01DA9-F456-4B44-8DE3-15997B599E70}" presName="rect2" presStyleLbl="fgImgPlace1" presStyleIdx="2" presStyleCnt="4" custScaleX="83535" custScaleY="55563" custLinFactNeighborX="-74791" custLinFactNeighborY="792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ca-ES"/>
        </a:p>
      </dgm:t>
      <dgm:extLst>
        <a:ext uri="{E40237B7-FDA0-4F09-8148-C483321AD2D9}">
          <dgm14:cNvPr xmlns:dgm14="http://schemas.microsoft.com/office/drawing/2010/diagram" id="0" name="" descr="Nube con relámpagos y lluvia con relleno sólido"/>
        </a:ext>
      </dgm:extLst>
    </dgm:pt>
    <dgm:pt modelId="{6B517777-D236-430B-B1DE-A18ABC8E9E1A}" type="pres">
      <dgm:prSet presAssocID="{CEE1BD02-DE72-4231-8FF4-6F584C62B2AE}" presName="sibTrans" presStyleCnt="0"/>
      <dgm:spPr/>
    </dgm:pt>
    <dgm:pt modelId="{147C15E8-BCA0-4D40-B4F7-7DE70CEB905E}" type="pres">
      <dgm:prSet presAssocID="{37906FF5-EDD1-414F-8EB1-254033603A1D}" presName="composite" presStyleCnt="0"/>
      <dgm:spPr/>
    </dgm:pt>
    <dgm:pt modelId="{FBAEE501-2190-4F93-A987-3880824F10D1}" type="pres">
      <dgm:prSet presAssocID="{37906FF5-EDD1-414F-8EB1-254033603A1D}" presName="rect1" presStyleLbl="trAlignAcc1" presStyleIdx="3" presStyleCnt="4" custScaleX="142532" custScaleY="618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ca-ES"/>
        </a:p>
      </dgm:t>
    </dgm:pt>
    <dgm:pt modelId="{246CDBBE-F9A9-454C-87F6-2E28AE1B3393}" type="pres">
      <dgm:prSet presAssocID="{37906FF5-EDD1-414F-8EB1-254033603A1D}" presName="rect2" presStyleLbl="fgImgPlace1" presStyleIdx="3" presStyleCnt="4" custScaleX="79915" custScaleY="45981" custLinFactNeighborX="-66306" custLinFactNeighborY="196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t="-8000" b="-8000"/>
          </a:stretch>
        </a:blipFill>
        <a:ln>
          <a:noFill/>
        </a:ln>
      </dgm:spPr>
      <dgm:t>
        <a:bodyPr/>
        <a:lstStyle/>
        <a:p>
          <a:endParaRPr lang="ca-ES"/>
        </a:p>
      </dgm:t>
      <dgm:extLst>
        <a:ext uri="{E40237B7-FDA0-4F09-8148-C483321AD2D9}">
          <dgm14:cNvPr xmlns:dgm14="http://schemas.microsoft.com/office/drawing/2010/diagram" id="0" name="" descr="Crecimiento empresarial con relleno sólido"/>
        </a:ext>
      </dgm:extLst>
    </dgm:pt>
  </dgm:ptLst>
  <dgm:cxnLst>
    <dgm:cxn modelId="{1C452416-24D0-4BC4-852E-EA5C7D645506}" type="presOf" srcId="{828B6C7D-A39B-4D2C-A4E0-B56F68F8DB06}" destId="{39FDB575-D893-429C-ACCA-CCC6EE759474}" srcOrd="0" destOrd="0" presId="urn:microsoft.com/office/officeart/2008/layout/PictureStrips"/>
    <dgm:cxn modelId="{6F96885C-1CD9-4BBF-B748-F6EEDE5ED004}" srcId="{34622CCA-F75C-428C-91FD-BB43DA1C2B5B}" destId="{37906FF5-EDD1-414F-8EB1-254033603A1D}" srcOrd="3" destOrd="0" parTransId="{BB91FA35-067F-49F9-BBC7-1C33820182B0}" sibTransId="{2176DDEA-46E9-49AC-9F84-3D65DD1D00CE}"/>
    <dgm:cxn modelId="{EAD00AD3-BEEA-4CE1-A88A-A20B5064E376}" type="presOf" srcId="{37906FF5-EDD1-414F-8EB1-254033603A1D}" destId="{FBAEE501-2190-4F93-A987-3880824F10D1}" srcOrd="0" destOrd="0" presId="urn:microsoft.com/office/officeart/2008/layout/PictureStrips"/>
    <dgm:cxn modelId="{B751A925-19F8-4820-97CA-69C46FB0810A}" srcId="{34622CCA-F75C-428C-91FD-BB43DA1C2B5B}" destId="{828B6C7D-A39B-4D2C-A4E0-B56F68F8DB06}" srcOrd="0" destOrd="0" parTransId="{3C0A5E68-B72F-4C90-A11D-08E87614B9AB}" sibTransId="{1C15717A-6093-407A-A073-45E70BADEAFC}"/>
    <dgm:cxn modelId="{59E9E127-D2F7-4A5F-A59C-7449C1D17FEC}" type="presOf" srcId="{34622CCA-F75C-428C-91FD-BB43DA1C2B5B}" destId="{02C1A371-C412-41A6-AE32-2630F878F96B}" srcOrd="0" destOrd="0" presId="urn:microsoft.com/office/officeart/2008/layout/PictureStrips"/>
    <dgm:cxn modelId="{37B50EC9-7EBE-4680-99EC-92D2B52306F4}" type="presOf" srcId="{73D01DA9-F456-4B44-8DE3-15997B599E70}" destId="{DAE76B42-9D1F-4486-B16A-F53230DE15F8}" srcOrd="0" destOrd="0" presId="urn:microsoft.com/office/officeart/2008/layout/PictureStrips"/>
    <dgm:cxn modelId="{3224E562-1A7E-4B84-A783-16BE77724D6A}" srcId="{34622CCA-F75C-428C-91FD-BB43DA1C2B5B}" destId="{0CD490EF-DA7A-4768-B7AB-082384BC2EA1}" srcOrd="1" destOrd="0" parTransId="{5C2DB2D5-DC75-466F-9F3D-F2B21ECE8EEE}" sibTransId="{D36F6099-965F-4954-8760-B57091094C42}"/>
    <dgm:cxn modelId="{4AC454DD-0B32-4BA3-8676-BF3C592C4341}" srcId="{34622CCA-F75C-428C-91FD-BB43DA1C2B5B}" destId="{73D01DA9-F456-4B44-8DE3-15997B599E70}" srcOrd="2" destOrd="0" parTransId="{83C186A5-D81B-4B4B-96F2-5250CD44F8F6}" sibTransId="{CEE1BD02-DE72-4231-8FF4-6F584C62B2AE}"/>
    <dgm:cxn modelId="{4B93C96F-0BA3-4D71-8D65-CC0E921C7107}" type="presOf" srcId="{0CD490EF-DA7A-4768-B7AB-082384BC2EA1}" destId="{2B5BA866-1922-4032-BBE1-19521AAF861D}" srcOrd="0" destOrd="0" presId="urn:microsoft.com/office/officeart/2008/layout/PictureStrips"/>
    <dgm:cxn modelId="{6B082473-3B95-4231-827C-83DBE71EE3F1}" type="presParOf" srcId="{02C1A371-C412-41A6-AE32-2630F878F96B}" destId="{E296DEEE-A549-48A6-A1DD-E710CF06B5BE}" srcOrd="0" destOrd="0" presId="urn:microsoft.com/office/officeart/2008/layout/PictureStrips"/>
    <dgm:cxn modelId="{BFCE8714-0D30-4576-837C-6B5D8A80967A}" type="presParOf" srcId="{E296DEEE-A549-48A6-A1DD-E710CF06B5BE}" destId="{39FDB575-D893-429C-ACCA-CCC6EE759474}" srcOrd="0" destOrd="0" presId="urn:microsoft.com/office/officeart/2008/layout/PictureStrips"/>
    <dgm:cxn modelId="{47A161BF-C6E1-4BF2-8BF0-275FA13139FB}" type="presParOf" srcId="{E296DEEE-A549-48A6-A1DD-E710CF06B5BE}" destId="{8B41E468-C1E5-496E-B25E-BEADC2699DA0}" srcOrd="1" destOrd="0" presId="urn:microsoft.com/office/officeart/2008/layout/PictureStrips"/>
    <dgm:cxn modelId="{7B30EB6E-E713-4CBD-B967-E311B02E1B18}" type="presParOf" srcId="{02C1A371-C412-41A6-AE32-2630F878F96B}" destId="{12AAF2FD-2C1E-4F9C-B3D2-CC3C78FAC56D}" srcOrd="1" destOrd="0" presId="urn:microsoft.com/office/officeart/2008/layout/PictureStrips"/>
    <dgm:cxn modelId="{20B12DD0-BA36-437C-BFC2-8C3CF6B3820E}" type="presParOf" srcId="{02C1A371-C412-41A6-AE32-2630F878F96B}" destId="{BF5695AE-0547-4715-BE01-21DB5FED12A2}" srcOrd="2" destOrd="0" presId="urn:microsoft.com/office/officeart/2008/layout/PictureStrips"/>
    <dgm:cxn modelId="{BB3B537A-A8BA-4A39-8E79-5F4BA6228DDE}" type="presParOf" srcId="{BF5695AE-0547-4715-BE01-21DB5FED12A2}" destId="{2B5BA866-1922-4032-BBE1-19521AAF861D}" srcOrd="0" destOrd="0" presId="urn:microsoft.com/office/officeart/2008/layout/PictureStrips"/>
    <dgm:cxn modelId="{4A7E7BD4-708E-491E-9FA2-D0EECD21D211}" type="presParOf" srcId="{BF5695AE-0547-4715-BE01-21DB5FED12A2}" destId="{4DDE1F78-34ED-473F-9E3E-C7629B5FCD6F}" srcOrd="1" destOrd="0" presId="urn:microsoft.com/office/officeart/2008/layout/PictureStrips"/>
    <dgm:cxn modelId="{C4B3F0A8-652B-42FB-8ADC-7D5B930E4781}" type="presParOf" srcId="{02C1A371-C412-41A6-AE32-2630F878F96B}" destId="{0BDD7CFD-0BD6-4F48-9940-4A2822808258}" srcOrd="3" destOrd="0" presId="urn:microsoft.com/office/officeart/2008/layout/PictureStrips"/>
    <dgm:cxn modelId="{6A702974-93F3-4209-AD42-B6AA3CFAF17C}" type="presParOf" srcId="{02C1A371-C412-41A6-AE32-2630F878F96B}" destId="{3F783B66-EE9C-4734-BF94-A1F9D9E5D49B}" srcOrd="4" destOrd="0" presId="urn:microsoft.com/office/officeart/2008/layout/PictureStrips"/>
    <dgm:cxn modelId="{ACB42CE9-B969-4160-8C9E-6E456CFBF149}" type="presParOf" srcId="{3F783B66-EE9C-4734-BF94-A1F9D9E5D49B}" destId="{DAE76B42-9D1F-4486-B16A-F53230DE15F8}" srcOrd="0" destOrd="0" presId="urn:microsoft.com/office/officeart/2008/layout/PictureStrips"/>
    <dgm:cxn modelId="{3DCE1B97-1131-4C50-9916-C94E066E484F}" type="presParOf" srcId="{3F783B66-EE9C-4734-BF94-A1F9D9E5D49B}" destId="{AFC97784-184B-432E-B183-9AE6CF385469}" srcOrd="1" destOrd="0" presId="urn:microsoft.com/office/officeart/2008/layout/PictureStrips"/>
    <dgm:cxn modelId="{E8023E96-ADE8-4B7E-9833-7E8251900644}" type="presParOf" srcId="{02C1A371-C412-41A6-AE32-2630F878F96B}" destId="{6B517777-D236-430B-B1DE-A18ABC8E9E1A}" srcOrd="5" destOrd="0" presId="urn:microsoft.com/office/officeart/2008/layout/PictureStrips"/>
    <dgm:cxn modelId="{25DDDE2E-70A5-42CB-B504-BCB9D5F55F08}" type="presParOf" srcId="{02C1A371-C412-41A6-AE32-2630F878F96B}" destId="{147C15E8-BCA0-4D40-B4F7-7DE70CEB905E}" srcOrd="6" destOrd="0" presId="urn:microsoft.com/office/officeart/2008/layout/PictureStrips"/>
    <dgm:cxn modelId="{FB0AA413-055F-47CF-B2FB-849C1C4AF590}" type="presParOf" srcId="{147C15E8-BCA0-4D40-B4F7-7DE70CEB905E}" destId="{FBAEE501-2190-4F93-A987-3880824F10D1}" srcOrd="0" destOrd="0" presId="urn:microsoft.com/office/officeart/2008/layout/PictureStrips"/>
    <dgm:cxn modelId="{81BA2103-8C6A-493B-B061-3D87DE6819F4}" type="presParOf" srcId="{147C15E8-BCA0-4D40-B4F7-7DE70CEB905E}" destId="{246CDBBE-F9A9-454C-87F6-2E28AE1B339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1722E2-7CEF-4271-AE71-D85C837327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79665-6FEB-49FD-9CD1-B55BAE07B821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ca-ES" sz="2000" b="1" dirty="0">
              <a:solidFill>
                <a:schemeClr val="tx1"/>
              </a:solidFill>
              <a:latin typeface="Century Gothic" panose="020B0502020202020204" pitchFamily="34" charset="0"/>
            </a:rPr>
            <a:t>Santa Susanna, poble referent en qualitat de vida</a:t>
          </a:r>
        </a:p>
        <a:p>
          <a:pPr algn="just"/>
          <a:r>
            <a:rPr lang="ca-ES" sz="1200" dirty="0">
              <a:solidFill>
                <a:schemeClr val="tx1"/>
              </a:solidFill>
              <a:latin typeface="Century Gothic" panose="020B0502020202020204" pitchFamily="34" charset="0"/>
            </a:rPr>
            <a:t>Reforçar Santa Susanna com un poble amable, habitable i proper. </a:t>
          </a:r>
          <a:endParaRPr lang="ca-ES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7562BC6-B84F-4126-A332-C1132D26DE78}" type="parTrans" cxnId="{07F8EA3F-972F-4374-B987-A635D8955E27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2DC8002-FE1E-4FFC-9345-9EE048850D99}" type="sibTrans" cxnId="{07F8EA3F-972F-4374-B987-A635D8955E27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61DA34F-E849-4BF7-A5F8-15AA86F0434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it-IT" sz="2000" b="1" dirty="0">
              <a:solidFill>
                <a:schemeClr val="tx1"/>
              </a:solidFill>
              <a:latin typeface="Century Gothic" panose="020B0502020202020204" pitchFamily="34" charset="0"/>
            </a:rPr>
            <a:t>Santa Susanna, poble pioner en la resiliència al canvi climàtic</a:t>
          </a:r>
          <a:endParaRPr lang="ca-ES" sz="20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ca-ES" sz="1200" noProof="0" dirty="0">
              <a:solidFill>
                <a:schemeClr val="tx1"/>
              </a:solidFill>
              <a:latin typeface="Century Gothic" panose="020B0502020202020204" pitchFamily="34" charset="0"/>
            </a:rPr>
            <a:t>Actuar davant els riscos mediambientals derivats del canvi climàtic: onades de calor, pujada del nivell del mar, inundacions, incendis.</a:t>
          </a:r>
        </a:p>
      </dgm:t>
    </dgm:pt>
    <dgm:pt modelId="{F75D423C-8227-4A4D-9E8D-3472A76B9E01}" type="parTrans" cxnId="{4FF8DA28-9B81-4B2C-A011-86728805003E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5A615CB5-351E-4C8D-AF04-C274535B2862}" type="sibTrans" cxnId="{4FF8DA28-9B81-4B2C-A011-86728805003E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899D623-36DC-46BF-9850-D0E3B810D8F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a-ES" sz="2000" b="1" strike="noStrike" dirty="0">
              <a:solidFill>
                <a:schemeClr val="tx1"/>
              </a:solidFill>
              <a:latin typeface="Century Gothic" panose="020B0502020202020204" pitchFamily="34" charset="0"/>
            </a:rPr>
            <a:t>Santa Susanna, poble referent en turisme sostenible</a:t>
          </a:r>
          <a:endParaRPr lang="ca-ES" sz="2000" b="1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ca-ES" sz="1200" noProof="0" dirty="0">
              <a:solidFill>
                <a:schemeClr val="tx1"/>
              </a:solidFill>
              <a:latin typeface="Century Gothic" panose="020B0502020202020204" pitchFamily="34" charset="0"/>
            </a:rPr>
            <a:t>Minimitzar la petjada ecològica del turisme.</a:t>
          </a:r>
        </a:p>
      </dgm:t>
    </dgm:pt>
    <dgm:pt modelId="{D71589BD-DBA4-426F-AFEB-94339FDF0A0E}" type="parTrans" cxnId="{251C42C3-6F1C-4B35-8452-56550A670C6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0D97D96-F3DF-42C1-A3F2-A9AFAD281AEB}" type="sibTrans" cxnId="{251C42C3-6F1C-4B35-8452-56550A670C6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57A80AD-0690-4AB7-804A-C77A5874DEB5}">
      <dgm:prSet custT="1"/>
      <dgm:spPr>
        <a:solidFill>
          <a:schemeClr val="bg1">
            <a:lumMod val="9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Santa Susanna, poble que aposta per la circularitat de l’economia local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Apostar per una economia de quilòmetre zero que estableixi sinèrgies entre el comerç local, el sector agrícola i el sector turístic.</a:t>
          </a:r>
        </a:p>
      </dgm:t>
    </dgm:pt>
    <dgm:pt modelId="{B0A5F056-09C0-44A1-A324-01DC6850662E}" type="parTrans" cxnId="{16809F5D-3B89-4274-B582-F9CA2167E271}">
      <dgm:prSet/>
      <dgm:spPr/>
      <dgm:t>
        <a:bodyPr/>
        <a:lstStyle/>
        <a:p>
          <a:endParaRPr lang="es-E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E7A4BF5-82C4-41E7-AA9F-7CB44D982656}" type="sibTrans" cxnId="{16809F5D-3B89-4274-B582-F9CA2167E271}">
      <dgm:prSet/>
      <dgm:spPr/>
      <dgm:t>
        <a:bodyPr/>
        <a:lstStyle/>
        <a:p>
          <a:endParaRPr lang="es-ES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981497D-7FF5-401D-94C4-A36A948043A0}" type="pres">
      <dgm:prSet presAssocID="{781722E2-7CEF-4271-AE71-D85C837327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63237F9-2663-45D4-BADD-EC1C85D45BEA}" type="pres">
      <dgm:prSet presAssocID="{25279665-6FEB-49FD-9CD1-B55BAE07B821}" presName="parentText" presStyleLbl="node1" presStyleIdx="0" presStyleCnt="4" custScaleY="74972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55A0895-0C8E-496C-994D-18A65753DCB1}" type="pres">
      <dgm:prSet presAssocID="{82DC8002-FE1E-4FFC-9345-9EE048850D99}" presName="spacer" presStyleCnt="0"/>
      <dgm:spPr/>
    </dgm:pt>
    <dgm:pt modelId="{65B232A6-9AC2-423B-AF35-FFC3E41B0B4A}" type="pres">
      <dgm:prSet presAssocID="{B61DA34F-E849-4BF7-A5F8-15AA86F0434C}" presName="parentText" presStyleLbl="node1" presStyleIdx="1" presStyleCnt="4" custScaleY="7568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D93F95A-4BAE-4DAB-A5CD-2568961F82AA}" type="pres">
      <dgm:prSet presAssocID="{5A615CB5-351E-4C8D-AF04-C274535B2862}" presName="spacer" presStyleCnt="0"/>
      <dgm:spPr/>
    </dgm:pt>
    <dgm:pt modelId="{FD2F7A9E-D2D1-45EF-8688-CCA31815131B}" type="pres">
      <dgm:prSet presAssocID="{8899D623-36DC-46BF-9850-D0E3B810D8FB}" presName="parentText" presStyleLbl="node1" presStyleIdx="2" presStyleCnt="4" custScaleY="62626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4690FFB-42BB-4F84-9AA4-1280E080795F}" type="pres">
      <dgm:prSet presAssocID="{A0D97D96-F3DF-42C1-A3F2-A9AFAD281AEB}" presName="spacer" presStyleCnt="0"/>
      <dgm:spPr/>
    </dgm:pt>
    <dgm:pt modelId="{DAE56B28-7DEE-4EDE-83A4-F02FC4A42E44}" type="pres">
      <dgm:prSet presAssocID="{257A80AD-0690-4AB7-804A-C77A5874DEB5}" presName="parentText" presStyleLbl="node1" presStyleIdx="3" presStyleCnt="4" custScaleY="80672">
        <dgm:presLayoutVars>
          <dgm:chMax val="0"/>
          <dgm:bulletEnabled val="1"/>
        </dgm:presLayoutVars>
      </dgm:prSet>
      <dgm:spPr>
        <a:xfrm>
          <a:off x="0" y="3226829"/>
          <a:ext cx="8875375" cy="795624"/>
        </a:xfrm>
        <a:prstGeom prst="roundRect">
          <a:avLst/>
        </a:prstGeom>
      </dgm:spPr>
      <dgm:t>
        <a:bodyPr/>
        <a:lstStyle/>
        <a:p>
          <a:endParaRPr lang="ca-ES"/>
        </a:p>
      </dgm:t>
    </dgm:pt>
  </dgm:ptLst>
  <dgm:cxnLst>
    <dgm:cxn modelId="{251C42C3-6F1C-4B35-8452-56550A670C6D}" srcId="{781722E2-7CEF-4271-AE71-D85C837327AF}" destId="{8899D623-36DC-46BF-9850-D0E3B810D8FB}" srcOrd="2" destOrd="0" parTransId="{D71589BD-DBA4-426F-AFEB-94339FDF0A0E}" sibTransId="{A0D97D96-F3DF-42C1-A3F2-A9AFAD281AEB}"/>
    <dgm:cxn modelId="{4FF8DA28-9B81-4B2C-A011-86728805003E}" srcId="{781722E2-7CEF-4271-AE71-D85C837327AF}" destId="{B61DA34F-E849-4BF7-A5F8-15AA86F0434C}" srcOrd="1" destOrd="0" parTransId="{F75D423C-8227-4A4D-9E8D-3472A76B9E01}" sibTransId="{5A615CB5-351E-4C8D-AF04-C274535B2862}"/>
    <dgm:cxn modelId="{741DAC53-4661-44B1-B67E-8DD354D70F31}" type="presOf" srcId="{781722E2-7CEF-4271-AE71-D85C837327AF}" destId="{6981497D-7FF5-401D-94C4-A36A948043A0}" srcOrd="0" destOrd="0" presId="urn:microsoft.com/office/officeart/2005/8/layout/vList2"/>
    <dgm:cxn modelId="{16809F5D-3B89-4274-B582-F9CA2167E271}" srcId="{781722E2-7CEF-4271-AE71-D85C837327AF}" destId="{257A80AD-0690-4AB7-804A-C77A5874DEB5}" srcOrd="3" destOrd="0" parTransId="{B0A5F056-09C0-44A1-A324-01DC6850662E}" sibTransId="{DE7A4BF5-82C4-41E7-AA9F-7CB44D982656}"/>
    <dgm:cxn modelId="{07F8EA3F-972F-4374-B987-A635D8955E27}" srcId="{781722E2-7CEF-4271-AE71-D85C837327AF}" destId="{25279665-6FEB-49FD-9CD1-B55BAE07B821}" srcOrd="0" destOrd="0" parTransId="{87562BC6-B84F-4126-A332-C1132D26DE78}" sibTransId="{82DC8002-FE1E-4FFC-9345-9EE048850D99}"/>
    <dgm:cxn modelId="{AAA195D0-575B-49BC-95FB-35589BC45AA9}" type="presOf" srcId="{25279665-6FEB-49FD-9CD1-B55BAE07B821}" destId="{C63237F9-2663-45D4-BADD-EC1C85D45BEA}" srcOrd="0" destOrd="0" presId="urn:microsoft.com/office/officeart/2005/8/layout/vList2"/>
    <dgm:cxn modelId="{D354BC3D-2003-4234-8A08-21DC5AC90DB3}" type="presOf" srcId="{B61DA34F-E849-4BF7-A5F8-15AA86F0434C}" destId="{65B232A6-9AC2-423B-AF35-FFC3E41B0B4A}" srcOrd="0" destOrd="0" presId="urn:microsoft.com/office/officeart/2005/8/layout/vList2"/>
    <dgm:cxn modelId="{F71B5841-ED9B-4AE7-8EE0-380E552E5CF5}" type="presOf" srcId="{257A80AD-0690-4AB7-804A-C77A5874DEB5}" destId="{DAE56B28-7DEE-4EDE-83A4-F02FC4A42E44}" srcOrd="0" destOrd="0" presId="urn:microsoft.com/office/officeart/2005/8/layout/vList2"/>
    <dgm:cxn modelId="{D8A2DDB6-7745-4BB2-AD56-B6F004EA8B61}" type="presOf" srcId="{8899D623-36DC-46BF-9850-D0E3B810D8FB}" destId="{FD2F7A9E-D2D1-45EF-8688-CCA31815131B}" srcOrd="0" destOrd="0" presId="urn:microsoft.com/office/officeart/2005/8/layout/vList2"/>
    <dgm:cxn modelId="{A7C029C7-24E2-4759-87D5-5DEC504F9D83}" type="presParOf" srcId="{6981497D-7FF5-401D-94C4-A36A948043A0}" destId="{C63237F9-2663-45D4-BADD-EC1C85D45BEA}" srcOrd="0" destOrd="0" presId="urn:microsoft.com/office/officeart/2005/8/layout/vList2"/>
    <dgm:cxn modelId="{BF4476F8-7852-49DA-A3A9-3EFD0BF95093}" type="presParOf" srcId="{6981497D-7FF5-401D-94C4-A36A948043A0}" destId="{E55A0895-0C8E-496C-994D-18A65753DCB1}" srcOrd="1" destOrd="0" presId="urn:microsoft.com/office/officeart/2005/8/layout/vList2"/>
    <dgm:cxn modelId="{A79F00FF-AE8A-45B1-AACF-132526BAE32A}" type="presParOf" srcId="{6981497D-7FF5-401D-94C4-A36A948043A0}" destId="{65B232A6-9AC2-423B-AF35-FFC3E41B0B4A}" srcOrd="2" destOrd="0" presId="urn:microsoft.com/office/officeart/2005/8/layout/vList2"/>
    <dgm:cxn modelId="{C65F9A78-12C6-46B5-B651-2D6603D9FDC3}" type="presParOf" srcId="{6981497D-7FF5-401D-94C4-A36A948043A0}" destId="{AD93F95A-4BAE-4DAB-A5CD-2568961F82AA}" srcOrd="3" destOrd="0" presId="urn:microsoft.com/office/officeart/2005/8/layout/vList2"/>
    <dgm:cxn modelId="{5561E66A-CF15-458E-ABA1-7F8874AED2B4}" type="presParOf" srcId="{6981497D-7FF5-401D-94C4-A36A948043A0}" destId="{FD2F7A9E-D2D1-45EF-8688-CCA31815131B}" srcOrd="4" destOrd="0" presId="urn:microsoft.com/office/officeart/2005/8/layout/vList2"/>
    <dgm:cxn modelId="{3B06CF1F-29A7-48CD-8919-A6F9B48B1195}" type="presParOf" srcId="{6981497D-7FF5-401D-94C4-A36A948043A0}" destId="{44690FFB-42BB-4F84-9AA4-1280E080795F}" srcOrd="5" destOrd="0" presId="urn:microsoft.com/office/officeart/2005/8/layout/vList2"/>
    <dgm:cxn modelId="{AA5CF3DA-9FE0-445F-A1B2-1F062EED6833}" type="presParOf" srcId="{6981497D-7FF5-401D-94C4-A36A948043A0}" destId="{DAE56B28-7DEE-4EDE-83A4-F02FC4A42E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07972-9368-4001-B28B-558CFC50BE17}">
      <dsp:nvSpPr>
        <dsp:cNvPr id="0" name=""/>
        <dsp:cNvSpPr/>
      </dsp:nvSpPr>
      <dsp:spPr>
        <a:xfrm>
          <a:off x="5591" y="403148"/>
          <a:ext cx="2080014" cy="832005"/>
        </a:xfrm>
        <a:prstGeom prst="chevron">
          <a:avLst/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>
              <a:solidFill>
                <a:schemeClr val="tx1"/>
              </a:solidFill>
              <a:latin typeface="Century Gothic" panose="020B0502020202020204" pitchFamily="34" charset="0"/>
            </a:rPr>
            <a:t>AGENDA 2030</a:t>
          </a:r>
        </a:p>
      </dsp:txBody>
      <dsp:txXfrm>
        <a:off x="421594" y="403148"/>
        <a:ext cx="1248009" cy="832005"/>
      </dsp:txXfrm>
    </dsp:sp>
    <dsp:sp modelId="{DBCCCEA2-BA70-4ACC-B279-037BD3FE53C4}">
      <dsp:nvSpPr>
        <dsp:cNvPr id="0" name=""/>
        <dsp:cNvSpPr/>
      </dsp:nvSpPr>
      <dsp:spPr>
        <a:xfrm>
          <a:off x="1877604" y="403148"/>
          <a:ext cx="2080014" cy="832005"/>
        </a:xfrm>
        <a:prstGeom prst="chevron">
          <a:avLst/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>
              <a:solidFill>
                <a:schemeClr val="tx1"/>
              </a:solidFill>
              <a:latin typeface="Century Gothic" panose="020B0502020202020204" pitchFamily="34" charset="0"/>
            </a:rPr>
            <a:t>NOVA AGENDA URBANA</a:t>
          </a:r>
        </a:p>
      </dsp:txBody>
      <dsp:txXfrm>
        <a:off x="2293607" y="403148"/>
        <a:ext cx="1248009" cy="832005"/>
      </dsp:txXfrm>
    </dsp:sp>
    <dsp:sp modelId="{6D78645C-5303-4398-A4AE-CEBA691465FB}">
      <dsp:nvSpPr>
        <dsp:cNvPr id="0" name=""/>
        <dsp:cNvSpPr/>
      </dsp:nvSpPr>
      <dsp:spPr>
        <a:xfrm>
          <a:off x="3749618" y="403148"/>
          <a:ext cx="2080014" cy="832005"/>
        </a:xfrm>
        <a:prstGeom prst="chevron">
          <a:avLst/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>
              <a:solidFill>
                <a:schemeClr val="tx1"/>
              </a:solidFill>
              <a:latin typeface="Century Gothic" panose="020B0502020202020204" pitchFamily="34" charset="0"/>
            </a:rPr>
            <a:t>AGENDA URBANA EUROPEA</a:t>
          </a:r>
        </a:p>
      </dsp:txBody>
      <dsp:txXfrm>
        <a:off x="4165621" y="403148"/>
        <a:ext cx="1248009" cy="832005"/>
      </dsp:txXfrm>
    </dsp:sp>
    <dsp:sp modelId="{6C290E52-9A5E-4B1F-A8AF-FDEC359ED94B}">
      <dsp:nvSpPr>
        <dsp:cNvPr id="0" name=""/>
        <dsp:cNvSpPr/>
      </dsp:nvSpPr>
      <dsp:spPr>
        <a:xfrm>
          <a:off x="5621631" y="403148"/>
          <a:ext cx="2080014" cy="832005"/>
        </a:xfrm>
        <a:prstGeom prst="chevron">
          <a:avLst/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>
              <a:solidFill>
                <a:schemeClr val="tx1"/>
              </a:solidFill>
              <a:latin typeface="Century Gothic" panose="020B0502020202020204" pitchFamily="34" charset="0"/>
            </a:rPr>
            <a:t>AGENDA URBANA ESPANYOLA 2030</a:t>
          </a:r>
        </a:p>
      </dsp:txBody>
      <dsp:txXfrm>
        <a:off x="6037634" y="403148"/>
        <a:ext cx="1248009" cy="832005"/>
      </dsp:txXfrm>
    </dsp:sp>
    <dsp:sp modelId="{644E1F83-A6B9-4431-8A6E-25152B69704C}">
      <dsp:nvSpPr>
        <dsp:cNvPr id="0" name=""/>
        <dsp:cNvSpPr/>
      </dsp:nvSpPr>
      <dsp:spPr>
        <a:xfrm>
          <a:off x="7493645" y="403148"/>
          <a:ext cx="2080014" cy="832005"/>
        </a:xfrm>
        <a:prstGeom prst="chevron">
          <a:avLst/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0" kern="1200" dirty="0">
              <a:solidFill>
                <a:schemeClr val="tx1"/>
              </a:solidFill>
              <a:latin typeface="Century Gothic" panose="020B0502020202020204" pitchFamily="34" charset="0"/>
            </a:rPr>
            <a:t>AGENDA DELS POBLES I CIUTATS CATALUNYA 2050</a:t>
          </a:r>
        </a:p>
      </dsp:txBody>
      <dsp:txXfrm>
        <a:off x="7909648" y="403148"/>
        <a:ext cx="1248009" cy="832005"/>
      </dsp:txXfrm>
    </dsp:sp>
    <dsp:sp modelId="{E19C4919-074A-49D0-B90F-114FA69A7857}">
      <dsp:nvSpPr>
        <dsp:cNvPr id="0" name=""/>
        <dsp:cNvSpPr/>
      </dsp:nvSpPr>
      <dsp:spPr>
        <a:xfrm>
          <a:off x="9365658" y="403148"/>
          <a:ext cx="2080014" cy="832005"/>
        </a:xfrm>
        <a:prstGeom prst="chevron">
          <a:avLst/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>
              <a:solidFill>
                <a:schemeClr val="tx1"/>
              </a:solidFill>
              <a:latin typeface="Century Gothic" panose="020B0502020202020204" pitchFamily="34" charset="0"/>
            </a:rPr>
            <a:t>AGENDA URBANA DE SANTA SUSANNA</a:t>
          </a:r>
        </a:p>
      </dsp:txBody>
      <dsp:txXfrm>
        <a:off x="9781661" y="403148"/>
        <a:ext cx="1248009" cy="832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644B6-1449-4A16-A14F-8C584F1AF0FD}">
      <dsp:nvSpPr>
        <dsp:cNvPr id="0" name=""/>
        <dsp:cNvSpPr/>
      </dsp:nvSpPr>
      <dsp:spPr>
        <a:xfrm>
          <a:off x="2582" y="0"/>
          <a:ext cx="1553426" cy="1057031"/>
        </a:xfrm>
        <a:prstGeom prst="roundRect">
          <a:avLst>
            <a:gd name="adj" fmla="val 5000"/>
          </a:avLst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latin typeface="Century Gothic" panose="020B0502020202020204" pitchFamily="34" charset="0"/>
          </a:endParaRPr>
        </a:p>
      </dsp:txBody>
      <dsp:txXfrm rot="16200000">
        <a:off x="-275457" y="278040"/>
        <a:ext cx="866765" cy="310685"/>
      </dsp:txXfrm>
    </dsp:sp>
    <dsp:sp modelId="{2F3B595E-BED8-42C9-89C8-BD8A055096CD}">
      <dsp:nvSpPr>
        <dsp:cNvPr id="0" name=""/>
        <dsp:cNvSpPr/>
      </dsp:nvSpPr>
      <dsp:spPr>
        <a:xfrm>
          <a:off x="313267" y="0"/>
          <a:ext cx="1157302" cy="10570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>
              <a:solidFill>
                <a:schemeClr val="tx1"/>
              </a:solidFill>
              <a:latin typeface="Century Gothic" panose="020B0502020202020204" pitchFamily="34" charset="0"/>
            </a:rPr>
            <a:t>1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>
              <a:solidFill>
                <a:schemeClr val="tx1"/>
              </a:solidFill>
              <a:latin typeface="Century Gothic" panose="020B0502020202020204" pitchFamily="34" charset="0"/>
            </a:rPr>
            <a:t>Treballs inicials</a:t>
          </a:r>
        </a:p>
      </dsp:txBody>
      <dsp:txXfrm>
        <a:off x="313267" y="0"/>
        <a:ext cx="1157302" cy="1057031"/>
      </dsp:txXfrm>
    </dsp:sp>
    <dsp:sp modelId="{89F9528D-EF77-429E-8270-72D48E4CC8EC}">
      <dsp:nvSpPr>
        <dsp:cNvPr id="0" name=""/>
        <dsp:cNvSpPr/>
      </dsp:nvSpPr>
      <dsp:spPr>
        <a:xfrm>
          <a:off x="1610378" y="0"/>
          <a:ext cx="1553426" cy="1057031"/>
        </a:xfrm>
        <a:prstGeom prst="roundRect">
          <a:avLst>
            <a:gd name="adj" fmla="val 5000"/>
          </a:avLst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latin typeface="Century Gothic" panose="020B0502020202020204" pitchFamily="34" charset="0"/>
          </a:endParaRPr>
        </a:p>
      </dsp:txBody>
      <dsp:txXfrm rot="16200000">
        <a:off x="1332338" y="278040"/>
        <a:ext cx="866765" cy="310685"/>
      </dsp:txXfrm>
    </dsp:sp>
    <dsp:sp modelId="{7D0E912F-A397-4CE9-9B48-99E329A937F2}">
      <dsp:nvSpPr>
        <dsp:cNvPr id="0" name=""/>
        <dsp:cNvSpPr/>
      </dsp:nvSpPr>
      <dsp:spPr>
        <a:xfrm rot="5400000">
          <a:off x="1540435" y="790112"/>
          <a:ext cx="155420" cy="233013"/>
        </a:xfrm>
        <a:prstGeom prst="flowChartExtract">
          <a:avLst/>
        </a:prstGeom>
        <a:solidFill>
          <a:srgbClr val="374E0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7D931-3657-46FA-9332-40490F0C7B61}">
      <dsp:nvSpPr>
        <dsp:cNvPr id="0" name=""/>
        <dsp:cNvSpPr/>
      </dsp:nvSpPr>
      <dsp:spPr>
        <a:xfrm>
          <a:off x="1921064" y="0"/>
          <a:ext cx="1157302" cy="10570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2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>
              <a:solidFill>
                <a:schemeClr val="tx1"/>
              </a:solidFill>
              <a:latin typeface="Century Gothic" panose="020B0502020202020204" pitchFamily="34" charset="0"/>
            </a:rPr>
            <a:t>Anàlisi</a:t>
          </a:r>
          <a:r>
            <a:rPr lang="es-ES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 i </a:t>
          </a:r>
          <a:r>
            <a:rPr lang="es-ES" sz="1400" b="1" kern="1200" dirty="0" err="1">
              <a:solidFill>
                <a:schemeClr val="tx1"/>
              </a:solidFill>
              <a:latin typeface="Century Gothic" panose="020B0502020202020204" pitchFamily="34" charset="0"/>
            </a:rPr>
            <a:t>diagnosi</a:t>
          </a:r>
          <a:r>
            <a:rPr lang="es-ES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	</a:t>
          </a:r>
        </a:p>
      </dsp:txBody>
      <dsp:txXfrm>
        <a:off x="1921064" y="0"/>
        <a:ext cx="1157302" cy="1057031"/>
      </dsp:txXfrm>
    </dsp:sp>
    <dsp:sp modelId="{75FE14D5-3893-41DD-9687-C803CDB9B06D}">
      <dsp:nvSpPr>
        <dsp:cNvPr id="0" name=""/>
        <dsp:cNvSpPr/>
      </dsp:nvSpPr>
      <dsp:spPr>
        <a:xfrm>
          <a:off x="3218174" y="0"/>
          <a:ext cx="1553426" cy="1057031"/>
        </a:xfrm>
        <a:prstGeom prst="roundRect">
          <a:avLst>
            <a:gd name="adj" fmla="val 5000"/>
          </a:avLst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>
              <a:latin typeface="Century Gothic" panose="020B0502020202020204" pitchFamily="34" charset="0"/>
            </a:rPr>
            <a:t>.</a:t>
          </a:r>
        </a:p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latin typeface="Century Gothic" panose="020B0502020202020204" pitchFamily="34" charset="0"/>
          </a:endParaRPr>
        </a:p>
      </dsp:txBody>
      <dsp:txXfrm rot="16200000">
        <a:off x="2940134" y="278040"/>
        <a:ext cx="866765" cy="310685"/>
      </dsp:txXfrm>
    </dsp:sp>
    <dsp:sp modelId="{A86D0B15-8737-4DF1-B07E-33C806060ED5}">
      <dsp:nvSpPr>
        <dsp:cNvPr id="0" name=""/>
        <dsp:cNvSpPr/>
      </dsp:nvSpPr>
      <dsp:spPr>
        <a:xfrm rot="5400000">
          <a:off x="3148231" y="790112"/>
          <a:ext cx="155420" cy="233013"/>
        </a:xfrm>
        <a:prstGeom prst="flowChartExtract">
          <a:avLst/>
        </a:prstGeom>
        <a:solidFill>
          <a:srgbClr val="374E0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79AD3-0224-4726-8AE0-A4CC99BE1539}">
      <dsp:nvSpPr>
        <dsp:cNvPr id="0" name=""/>
        <dsp:cNvSpPr/>
      </dsp:nvSpPr>
      <dsp:spPr>
        <a:xfrm>
          <a:off x="3528860" y="0"/>
          <a:ext cx="1157302" cy="10570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>
              <a:solidFill>
                <a:schemeClr val="tx1"/>
              </a:solidFill>
              <a:latin typeface="Century Gothic" panose="020B0502020202020204" pitchFamily="34" charset="0"/>
            </a:rPr>
            <a:t>3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>
              <a:solidFill>
                <a:schemeClr val="tx1"/>
              </a:solidFill>
              <a:latin typeface="Century Gothic" panose="020B0502020202020204" pitchFamily="34" charset="0"/>
            </a:rPr>
            <a:t>Pla d'acció</a:t>
          </a:r>
        </a:p>
      </dsp:txBody>
      <dsp:txXfrm>
        <a:off x="3528860" y="0"/>
        <a:ext cx="1157302" cy="1057031"/>
      </dsp:txXfrm>
    </dsp:sp>
    <dsp:sp modelId="{3B0FF71F-44A6-4A69-8C0B-E4190CB86DEF}">
      <dsp:nvSpPr>
        <dsp:cNvPr id="0" name=""/>
        <dsp:cNvSpPr/>
      </dsp:nvSpPr>
      <dsp:spPr>
        <a:xfrm>
          <a:off x="4825971" y="0"/>
          <a:ext cx="1553426" cy="1057031"/>
        </a:xfrm>
        <a:prstGeom prst="roundRect">
          <a:avLst>
            <a:gd name="adj" fmla="val 5000"/>
          </a:avLst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latin typeface="Century Gothic" panose="020B0502020202020204" pitchFamily="34" charset="0"/>
          </a:endParaRPr>
        </a:p>
      </dsp:txBody>
      <dsp:txXfrm rot="16200000">
        <a:off x="4547931" y="278040"/>
        <a:ext cx="866765" cy="310685"/>
      </dsp:txXfrm>
    </dsp:sp>
    <dsp:sp modelId="{FA6AE0BE-F045-4AC3-AA83-F30F4F2F6590}">
      <dsp:nvSpPr>
        <dsp:cNvPr id="0" name=""/>
        <dsp:cNvSpPr/>
      </dsp:nvSpPr>
      <dsp:spPr>
        <a:xfrm rot="5400000">
          <a:off x="4756028" y="790112"/>
          <a:ext cx="155420" cy="233013"/>
        </a:xfrm>
        <a:prstGeom prst="flowChartExtract">
          <a:avLst/>
        </a:prstGeom>
        <a:solidFill>
          <a:srgbClr val="374E0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F381E-7249-4F75-9367-DEC21D3A963C}">
      <dsp:nvSpPr>
        <dsp:cNvPr id="0" name=""/>
        <dsp:cNvSpPr/>
      </dsp:nvSpPr>
      <dsp:spPr>
        <a:xfrm>
          <a:off x="5136656" y="0"/>
          <a:ext cx="1157302" cy="10570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4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Sistema de seguiment i avaluació</a:t>
          </a:r>
        </a:p>
      </dsp:txBody>
      <dsp:txXfrm>
        <a:off x="5136656" y="0"/>
        <a:ext cx="1157302" cy="1057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237F9-2663-45D4-BADD-EC1C85D45BEA}">
      <dsp:nvSpPr>
        <dsp:cNvPr id="0" name=""/>
        <dsp:cNvSpPr/>
      </dsp:nvSpPr>
      <dsp:spPr>
        <a:xfrm>
          <a:off x="0" y="19029"/>
          <a:ext cx="7101876" cy="890443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Millorar la </a:t>
          </a:r>
          <a:r>
            <a:rPr lang="ca-E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qualitat de l'entorn urbà </a:t>
          </a: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de Santa Susanna d'acord amb els conceptes de </a:t>
          </a:r>
          <a:r>
            <a:rPr lang="ca-E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Salut, Inclusió, sostenibilitat i resiliència urbana</a:t>
          </a: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. </a:t>
          </a:r>
          <a:endParaRPr lang="en-US" sz="16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3468" y="62497"/>
        <a:ext cx="7014940" cy="803507"/>
      </dsp:txXfrm>
    </dsp:sp>
    <dsp:sp modelId="{65B232A6-9AC2-423B-AF35-FFC3E41B0B4A}">
      <dsp:nvSpPr>
        <dsp:cNvPr id="0" name=""/>
        <dsp:cNvSpPr/>
      </dsp:nvSpPr>
      <dsp:spPr>
        <a:xfrm>
          <a:off x="0" y="987232"/>
          <a:ext cx="7101876" cy="890443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Proposar </a:t>
          </a:r>
          <a:r>
            <a:rPr lang="ca-E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accions</a:t>
          </a: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 concebudes sota una sèrie </a:t>
          </a:r>
          <a:r>
            <a:rPr lang="ca-E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d'objectius estratègics</a:t>
          </a: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 comuns que permetin </a:t>
          </a:r>
          <a:r>
            <a:rPr lang="ca-E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desenvolupar polítiques, programes i projectes coordinats</a:t>
          </a: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. </a:t>
          </a:r>
          <a:endParaRPr lang="en-US" sz="16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3468" y="1030700"/>
        <a:ext cx="7014940" cy="803507"/>
      </dsp:txXfrm>
    </dsp:sp>
    <dsp:sp modelId="{FD2F7A9E-D2D1-45EF-8688-CCA31815131B}">
      <dsp:nvSpPr>
        <dsp:cNvPr id="0" name=""/>
        <dsp:cNvSpPr/>
      </dsp:nvSpPr>
      <dsp:spPr>
        <a:xfrm>
          <a:off x="0" y="1955435"/>
          <a:ext cx="7101876" cy="890443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Promoure el </a:t>
          </a:r>
          <a:r>
            <a:rPr lang="ca-E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desenvolupament i la implementació de polítiques urbanes transversals </a:t>
          </a: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que tinguin en compte els diferents àmbits que conformen les polítiques urbanes. </a:t>
          </a:r>
          <a:endParaRPr lang="en-US" sz="16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3468" y="1998903"/>
        <a:ext cx="7014940" cy="803507"/>
      </dsp:txXfrm>
    </dsp:sp>
    <dsp:sp modelId="{206F377B-FAD5-4009-B556-88D186156EF1}">
      <dsp:nvSpPr>
        <dsp:cNvPr id="0" name=""/>
        <dsp:cNvSpPr/>
      </dsp:nvSpPr>
      <dsp:spPr>
        <a:xfrm>
          <a:off x="0" y="2923638"/>
          <a:ext cx="7101876" cy="890443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Millorar l'eficiència d'aquestes polítiques </a:t>
          </a: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afavorint la priorització de les inversions públiques en relació amb els objectius de l'Agenda. </a:t>
          </a:r>
          <a:endParaRPr lang="en-US" sz="16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3468" y="2967106"/>
        <a:ext cx="7014940" cy="803507"/>
      </dsp:txXfrm>
    </dsp:sp>
    <dsp:sp modelId="{A026CCE6-6AD1-450B-88E2-2AFBAE4339E4}">
      <dsp:nvSpPr>
        <dsp:cNvPr id="0" name=""/>
        <dsp:cNvSpPr/>
      </dsp:nvSpPr>
      <dsp:spPr>
        <a:xfrm>
          <a:off x="0" y="3891841"/>
          <a:ext cx="7101876" cy="890443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Facilitar </a:t>
          </a:r>
          <a:r>
            <a:rPr lang="ca-ES" sz="1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l'accés a les finances externes </a:t>
          </a:r>
          <a:r>
            <a:rPr lang="ca-ES" sz="1600" kern="1200" dirty="0">
              <a:solidFill>
                <a:schemeClr val="tx1"/>
              </a:solidFill>
              <a:latin typeface="Century Gothic" panose="020B0502020202020204" pitchFamily="34" charset="0"/>
            </a:rPr>
            <a:t>alineant-se amb les tendències cada vegada més clares de pensar en aquests documents com a marcs generals d'accés al finançament </a:t>
          </a:r>
          <a:endParaRPr lang="en-US" sz="16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3468" y="3935309"/>
        <a:ext cx="7014940" cy="803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644B6-1449-4A16-A14F-8C584F1AF0FD}">
      <dsp:nvSpPr>
        <dsp:cNvPr id="0" name=""/>
        <dsp:cNvSpPr/>
      </dsp:nvSpPr>
      <dsp:spPr>
        <a:xfrm>
          <a:off x="2582" y="0"/>
          <a:ext cx="1553426" cy="1057031"/>
        </a:xfrm>
        <a:prstGeom prst="roundRect">
          <a:avLst>
            <a:gd name="adj" fmla="val 5000"/>
          </a:avLst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700" kern="1200" noProof="0" dirty="0">
            <a:latin typeface="Century Gothic" panose="020B0502020202020204" pitchFamily="34" charset="0"/>
          </a:endParaRPr>
        </a:p>
      </dsp:txBody>
      <dsp:txXfrm rot="16200000">
        <a:off x="-275457" y="278040"/>
        <a:ext cx="866765" cy="310685"/>
      </dsp:txXfrm>
    </dsp:sp>
    <dsp:sp modelId="{2F3B595E-BED8-42C9-89C8-BD8A055096CD}">
      <dsp:nvSpPr>
        <dsp:cNvPr id="0" name=""/>
        <dsp:cNvSpPr/>
      </dsp:nvSpPr>
      <dsp:spPr>
        <a:xfrm>
          <a:off x="313267" y="0"/>
          <a:ext cx="1157302" cy="10570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1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Treballs inicials</a:t>
          </a:r>
        </a:p>
      </dsp:txBody>
      <dsp:txXfrm>
        <a:off x="313267" y="0"/>
        <a:ext cx="1157302" cy="1057031"/>
      </dsp:txXfrm>
    </dsp:sp>
    <dsp:sp modelId="{89F9528D-EF77-429E-8270-72D48E4CC8EC}">
      <dsp:nvSpPr>
        <dsp:cNvPr id="0" name=""/>
        <dsp:cNvSpPr/>
      </dsp:nvSpPr>
      <dsp:spPr>
        <a:xfrm>
          <a:off x="1610378" y="0"/>
          <a:ext cx="1553426" cy="1057031"/>
        </a:xfrm>
        <a:prstGeom prst="roundRect">
          <a:avLst>
            <a:gd name="adj" fmla="val 5000"/>
          </a:avLst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700" kern="1200" noProof="0" dirty="0">
            <a:latin typeface="Century Gothic" panose="020B0502020202020204" pitchFamily="34" charset="0"/>
          </a:endParaRPr>
        </a:p>
      </dsp:txBody>
      <dsp:txXfrm rot="16200000">
        <a:off x="1332338" y="278040"/>
        <a:ext cx="866765" cy="310685"/>
      </dsp:txXfrm>
    </dsp:sp>
    <dsp:sp modelId="{7D0E912F-A397-4CE9-9B48-99E329A937F2}">
      <dsp:nvSpPr>
        <dsp:cNvPr id="0" name=""/>
        <dsp:cNvSpPr/>
      </dsp:nvSpPr>
      <dsp:spPr>
        <a:xfrm rot="5400000">
          <a:off x="1540435" y="790112"/>
          <a:ext cx="155420" cy="233013"/>
        </a:xfrm>
        <a:prstGeom prst="flowChartExtract">
          <a:avLst/>
        </a:prstGeom>
        <a:solidFill>
          <a:srgbClr val="374E0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7D931-3657-46FA-9332-40490F0C7B61}">
      <dsp:nvSpPr>
        <dsp:cNvPr id="0" name=""/>
        <dsp:cNvSpPr/>
      </dsp:nvSpPr>
      <dsp:spPr>
        <a:xfrm>
          <a:off x="1921064" y="0"/>
          <a:ext cx="1157302" cy="10570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2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Anàlisi i diagnosi	</a:t>
          </a:r>
        </a:p>
      </dsp:txBody>
      <dsp:txXfrm>
        <a:off x="1921064" y="0"/>
        <a:ext cx="1157302" cy="1057031"/>
      </dsp:txXfrm>
    </dsp:sp>
    <dsp:sp modelId="{75FE14D5-3893-41DD-9687-C803CDB9B06D}">
      <dsp:nvSpPr>
        <dsp:cNvPr id="0" name=""/>
        <dsp:cNvSpPr/>
      </dsp:nvSpPr>
      <dsp:spPr>
        <a:xfrm>
          <a:off x="3218174" y="0"/>
          <a:ext cx="1553426" cy="1057031"/>
        </a:xfrm>
        <a:prstGeom prst="roundRect">
          <a:avLst>
            <a:gd name="adj" fmla="val 5000"/>
          </a:avLst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kern="1200" noProof="0" dirty="0">
              <a:latin typeface="Century Gothic" panose="020B0502020202020204" pitchFamily="34" charset="0"/>
            </a:rPr>
            <a:t>.</a:t>
          </a:r>
        </a:p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700" kern="1200" noProof="0" dirty="0">
            <a:latin typeface="Century Gothic" panose="020B0502020202020204" pitchFamily="34" charset="0"/>
          </a:endParaRPr>
        </a:p>
      </dsp:txBody>
      <dsp:txXfrm rot="16200000">
        <a:off x="2940134" y="278040"/>
        <a:ext cx="866765" cy="310685"/>
      </dsp:txXfrm>
    </dsp:sp>
    <dsp:sp modelId="{A86D0B15-8737-4DF1-B07E-33C806060ED5}">
      <dsp:nvSpPr>
        <dsp:cNvPr id="0" name=""/>
        <dsp:cNvSpPr/>
      </dsp:nvSpPr>
      <dsp:spPr>
        <a:xfrm rot="5400000">
          <a:off x="3148231" y="790112"/>
          <a:ext cx="155420" cy="233013"/>
        </a:xfrm>
        <a:prstGeom prst="flowChartExtract">
          <a:avLst/>
        </a:prstGeom>
        <a:solidFill>
          <a:srgbClr val="374E0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79AD3-0224-4726-8AE0-A4CC99BE1539}">
      <dsp:nvSpPr>
        <dsp:cNvPr id="0" name=""/>
        <dsp:cNvSpPr/>
      </dsp:nvSpPr>
      <dsp:spPr>
        <a:xfrm>
          <a:off x="3528860" y="0"/>
          <a:ext cx="1157302" cy="10570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3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Pla d'acció</a:t>
          </a:r>
        </a:p>
      </dsp:txBody>
      <dsp:txXfrm>
        <a:off x="3528860" y="0"/>
        <a:ext cx="1157302" cy="1057031"/>
      </dsp:txXfrm>
    </dsp:sp>
    <dsp:sp modelId="{3B0FF71F-44A6-4A69-8C0B-E4190CB86DEF}">
      <dsp:nvSpPr>
        <dsp:cNvPr id="0" name=""/>
        <dsp:cNvSpPr/>
      </dsp:nvSpPr>
      <dsp:spPr>
        <a:xfrm>
          <a:off x="4825971" y="0"/>
          <a:ext cx="1553426" cy="1057031"/>
        </a:xfrm>
        <a:prstGeom prst="roundRect">
          <a:avLst>
            <a:gd name="adj" fmla="val 5000"/>
          </a:avLst>
        </a:prstGeom>
        <a:solidFill>
          <a:srgbClr val="CDD3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31115" bIns="0" numCol="1" spcCol="1270" anchor="t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700" kern="1200" noProof="0" dirty="0">
            <a:latin typeface="Century Gothic" panose="020B0502020202020204" pitchFamily="34" charset="0"/>
          </a:endParaRPr>
        </a:p>
      </dsp:txBody>
      <dsp:txXfrm rot="16200000">
        <a:off x="4547931" y="278040"/>
        <a:ext cx="866765" cy="310685"/>
      </dsp:txXfrm>
    </dsp:sp>
    <dsp:sp modelId="{FA6AE0BE-F045-4AC3-AA83-F30F4F2F6590}">
      <dsp:nvSpPr>
        <dsp:cNvPr id="0" name=""/>
        <dsp:cNvSpPr/>
      </dsp:nvSpPr>
      <dsp:spPr>
        <a:xfrm rot="5400000">
          <a:off x="4756028" y="790112"/>
          <a:ext cx="155420" cy="233013"/>
        </a:xfrm>
        <a:prstGeom prst="flowChartExtract">
          <a:avLst/>
        </a:prstGeom>
        <a:solidFill>
          <a:srgbClr val="374E0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F381E-7249-4F75-9367-DEC21D3A963C}">
      <dsp:nvSpPr>
        <dsp:cNvPr id="0" name=""/>
        <dsp:cNvSpPr/>
      </dsp:nvSpPr>
      <dsp:spPr>
        <a:xfrm>
          <a:off x="5136656" y="0"/>
          <a:ext cx="1157302" cy="10570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4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Sistema de seguiment i avaluació</a:t>
          </a:r>
        </a:p>
      </dsp:txBody>
      <dsp:txXfrm>
        <a:off x="5136656" y="0"/>
        <a:ext cx="1157302" cy="1057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4FDCC-2182-436F-99A4-EF60CFBAE565}">
      <dsp:nvSpPr>
        <dsp:cNvPr id="0" name=""/>
        <dsp:cNvSpPr/>
      </dsp:nvSpPr>
      <dsp:spPr>
        <a:xfrm>
          <a:off x="2453" y="179017"/>
          <a:ext cx="1041842" cy="74383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>
              <a:solidFill>
                <a:sysClr val="windowText" lastClr="000000"/>
              </a:solidFill>
              <a:latin typeface="Century Gothic" panose="020B0502020202020204" pitchFamily="34" charset="0"/>
            </a:rPr>
            <a:t>GRUP MOTOR</a:t>
          </a:r>
        </a:p>
      </dsp:txBody>
      <dsp:txXfrm>
        <a:off x="24239" y="200803"/>
        <a:ext cx="998270" cy="700262"/>
      </dsp:txXfrm>
    </dsp:sp>
    <dsp:sp modelId="{5F961186-0A23-4AC5-9191-E4873A893140}">
      <dsp:nvSpPr>
        <dsp:cNvPr id="0" name=""/>
        <dsp:cNvSpPr/>
      </dsp:nvSpPr>
      <dsp:spPr>
        <a:xfrm>
          <a:off x="1231437" y="427927"/>
          <a:ext cx="34418" cy="24601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>
            <a:latin typeface="Century Gothic" panose="020B0502020202020204" pitchFamily="34" charset="0"/>
          </a:endParaRPr>
        </a:p>
      </dsp:txBody>
      <dsp:txXfrm>
        <a:off x="1231437" y="477130"/>
        <a:ext cx="24093" cy="147608"/>
      </dsp:txXfrm>
    </dsp:sp>
    <dsp:sp modelId="{515EDB6A-4053-4481-A16A-490772C77329}">
      <dsp:nvSpPr>
        <dsp:cNvPr id="0" name=""/>
        <dsp:cNvSpPr/>
      </dsp:nvSpPr>
      <dsp:spPr>
        <a:xfrm>
          <a:off x="1441093" y="179017"/>
          <a:ext cx="1055372" cy="74383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ysClr val="windowText" lastClr="000000"/>
              </a:solidFill>
              <a:latin typeface="Century Gothic" panose="020B0502020202020204" pitchFamily="34" charset="0"/>
            </a:rPr>
            <a:t>GRUPS DE TREBALL INTERNS</a:t>
          </a:r>
        </a:p>
      </dsp:txBody>
      <dsp:txXfrm>
        <a:off x="1462879" y="200803"/>
        <a:ext cx="1011800" cy="700262"/>
      </dsp:txXfrm>
    </dsp:sp>
    <dsp:sp modelId="{F66D1F24-8272-43CA-8AD3-F48A38DE45B1}">
      <dsp:nvSpPr>
        <dsp:cNvPr id="0" name=""/>
        <dsp:cNvSpPr/>
      </dsp:nvSpPr>
      <dsp:spPr>
        <a:xfrm>
          <a:off x="2683608" y="427927"/>
          <a:ext cx="34418" cy="24601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>
            <a:latin typeface="Century Gothic" panose="020B0502020202020204" pitchFamily="34" charset="0"/>
          </a:endParaRPr>
        </a:p>
      </dsp:txBody>
      <dsp:txXfrm>
        <a:off x="2683608" y="477130"/>
        <a:ext cx="24093" cy="147608"/>
      </dsp:txXfrm>
    </dsp:sp>
    <dsp:sp modelId="{EFF3E0B8-C275-4607-B072-F5E7BF22A4A5}">
      <dsp:nvSpPr>
        <dsp:cNvPr id="0" name=""/>
        <dsp:cNvSpPr/>
      </dsp:nvSpPr>
      <dsp:spPr>
        <a:xfrm>
          <a:off x="2893264" y="179017"/>
          <a:ext cx="1070669" cy="74383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ysClr val="windowText" lastClr="000000"/>
              </a:solidFill>
              <a:latin typeface="Century Gothic" panose="020B0502020202020204" pitchFamily="34" charset="0"/>
            </a:rPr>
            <a:t>EQUIP DE GOVERN</a:t>
          </a:r>
        </a:p>
      </dsp:txBody>
      <dsp:txXfrm>
        <a:off x="2915050" y="200803"/>
        <a:ext cx="1027097" cy="700262"/>
      </dsp:txXfrm>
    </dsp:sp>
    <dsp:sp modelId="{2DB23844-9C81-4A0E-8746-F0A81A0906D9}">
      <dsp:nvSpPr>
        <dsp:cNvPr id="0" name=""/>
        <dsp:cNvSpPr/>
      </dsp:nvSpPr>
      <dsp:spPr>
        <a:xfrm>
          <a:off x="4151075" y="482095"/>
          <a:ext cx="34418" cy="13767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>
            <a:latin typeface="Century Gothic" panose="020B0502020202020204" pitchFamily="34" charset="0"/>
          </a:endParaRPr>
        </a:p>
      </dsp:txBody>
      <dsp:txXfrm>
        <a:off x="4151075" y="509630"/>
        <a:ext cx="24093" cy="82607"/>
      </dsp:txXfrm>
    </dsp:sp>
    <dsp:sp modelId="{28BD9DBC-A646-4762-80BF-BECC2FA086A6}">
      <dsp:nvSpPr>
        <dsp:cNvPr id="0" name=""/>
        <dsp:cNvSpPr/>
      </dsp:nvSpPr>
      <dsp:spPr>
        <a:xfrm>
          <a:off x="4360731" y="179017"/>
          <a:ext cx="1090787" cy="74383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>
              <a:solidFill>
                <a:sysClr val="windowText" lastClr="000000"/>
              </a:solidFill>
              <a:latin typeface="Century Gothic" panose="020B0502020202020204" pitchFamily="34" charset="0"/>
            </a:rPr>
            <a:t>GRUPS POLÍTICS</a:t>
          </a:r>
        </a:p>
      </dsp:txBody>
      <dsp:txXfrm>
        <a:off x="4382517" y="200803"/>
        <a:ext cx="1047215" cy="700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C17B9-2F9D-461B-8422-FBF49538C118}">
      <dsp:nvSpPr>
        <dsp:cNvPr id="0" name=""/>
        <dsp:cNvSpPr/>
      </dsp:nvSpPr>
      <dsp:spPr>
        <a:xfrm>
          <a:off x="3687878" y="1503864"/>
          <a:ext cx="186251" cy="57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171"/>
              </a:lnTo>
              <a:lnTo>
                <a:pt x="186251" y="571171"/>
              </a:lnTo>
            </a:path>
          </a:pathLst>
        </a:custGeom>
        <a:noFill/>
        <a:ln w="12700" cap="flat" cmpd="sng" algn="ctr">
          <a:solidFill>
            <a:srgbClr val="374E0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973F1-234F-4F6C-89FA-8C6BAC7745A5}">
      <dsp:nvSpPr>
        <dsp:cNvPr id="0" name=""/>
        <dsp:cNvSpPr/>
      </dsp:nvSpPr>
      <dsp:spPr>
        <a:xfrm>
          <a:off x="2682119" y="622273"/>
          <a:ext cx="1502430" cy="260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76"/>
              </a:lnTo>
              <a:lnTo>
                <a:pt x="1502430" y="130376"/>
              </a:lnTo>
              <a:lnTo>
                <a:pt x="1502430" y="260752"/>
              </a:lnTo>
            </a:path>
          </a:pathLst>
        </a:custGeom>
        <a:noFill/>
        <a:ln w="12700" cap="flat" cmpd="sng" algn="ctr">
          <a:solidFill>
            <a:srgbClr val="374E0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3A4F6-03B1-4AC4-90D8-4C0F1E168B2F}">
      <dsp:nvSpPr>
        <dsp:cNvPr id="0" name=""/>
        <dsp:cNvSpPr/>
      </dsp:nvSpPr>
      <dsp:spPr>
        <a:xfrm>
          <a:off x="2185448" y="1503864"/>
          <a:ext cx="186251" cy="57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171"/>
              </a:lnTo>
              <a:lnTo>
                <a:pt x="186251" y="571171"/>
              </a:lnTo>
            </a:path>
          </a:pathLst>
        </a:custGeom>
        <a:noFill/>
        <a:ln w="12700" cap="flat" cmpd="sng" algn="ctr">
          <a:solidFill>
            <a:srgbClr val="374E0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322DA-34E6-4EB2-91C2-A3F31799C518}">
      <dsp:nvSpPr>
        <dsp:cNvPr id="0" name=""/>
        <dsp:cNvSpPr/>
      </dsp:nvSpPr>
      <dsp:spPr>
        <a:xfrm>
          <a:off x="2636399" y="622273"/>
          <a:ext cx="91440" cy="260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F3763-E1F4-4936-B152-40D777F256F6}">
      <dsp:nvSpPr>
        <dsp:cNvPr id="0" name=""/>
        <dsp:cNvSpPr/>
      </dsp:nvSpPr>
      <dsp:spPr>
        <a:xfrm>
          <a:off x="683018" y="1503864"/>
          <a:ext cx="186251" cy="145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763"/>
              </a:lnTo>
              <a:lnTo>
                <a:pt x="186251" y="1452763"/>
              </a:lnTo>
            </a:path>
          </a:pathLst>
        </a:custGeom>
        <a:noFill/>
        <a:ln w="12700" cap="flat" cmpd="sng" algn="ctr">
          <a:solidFill>
            <a:srgbClr val="374E0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DDEA3-B47D-4889-81E8-13680F9B92DA}">
      <dsp:nvSpPr>
        <dsp:cNvPr id="0" name=""/>
        <dsp:cNvSpPr/>
      </dsp:nvSpPr>
      <dsp:spPr>
        <a:xfrm>
          <a:off x="683018" y="1503864"/>
          <a:ext cx="186251" cy="57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171"/>
              </a:lnTo>
              <a:lnTo>
                <a:pt x="186251" y="571171"/>
              </a:lnTo>
            </a:path>
          </a:pathLst>
        </a:custGeom>
        <a:noFill/>
        <a:ln w="12700" cap="flat" cmpd="sng" algn="ctr">
          <a:solidFill>
            <a:srgbClr val="374E0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E2D04-8328-4E64-BC5F-DD96243C434A}">
      <dsp:nvSpPr>
        <dsp:cNvPr id="0" name=""/>
        <dsp:cNvSpPr/>
      </dsp:nvSpPr>
      <dsp:spPr>
        <a:xfrm>
          <a:off x="1179689" y="622273"/>
          <a:ext cx="1502430" cy="260752"/>
        </a:xfrm>
        <a:custGeom>
          <a:avLst/>
          <a:gdLst/>
          <a:ahLst/>
          <a:cxnLst/>
          <a:rect l="0" t="0" r="0" b="0"/>
          <a:pathLst>
            <a:path>
              <a:moveTo>
                <a:pt x="1502430" y="0"/>
              </a:moveTo>
              <a:lnTo>
                <a:pt x="1502430" y="130376"/>
              </a:lnTo>
              <a:lnTo>
                <a:pt x="0" y="130376"/>
              </a:lnTo>
              <a:lnTo>
                <a:pt x="0" y="260752"/>
              </a:lnTo>
            </a:path>
          </a:pathLst>
        </a:custGeom>
        <a:noFill/>
        <a:ln w="12700" cap="flat" cmpd="sng" algn="ctr">
          <a:solidFill>
            <a:srgbClr val="374E0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6BEB2-58BD-4E9F-A67B-7044974F7FF6}">
      <dsp:nvSpPr>
        <dsp:cNvPr id="0" name=""/>
        <dsp:cNvSpPr/>
      </dsp:nvSpPr>
      <dsp:spPr>
        <a:xfrm>
          <a:off x="2061280" y="1434"/>
          <a:ext cx="1241678" cy="620839"/>
        </a:xfrm>
        <a:prstGeom prst="rect">
          <a:avLst/>
        </a:prstGeom>
        <a:solidFill>
          <a:srgbClr val="EBED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GRUP MOTOR</a:t>
          </a:r>
        </a:p>
      </dsp:txBody>
      <dsp:txXfrm>
        <a:off x="2061280" y="1434"/>
        <a:ext cx="1241678" cy="620839"/>
      </dsp:txXfrm>
    </dsp:sp>
    <dsp:sp modelId="{F5F7BF0F-DF02-4E52-A9A1-2854F02A189D}">
      <dsp:nvSpPr>
        <dsp:cNvPr id="0" name=""/>
        <dsp:cNvSpPr/>
      </dsp:nvSpPr>
      <dsp:spPr>
        <a:xfrm>
          <a:off x="558850" y="883025"/>
          <a:ext cx="1241678" cy="620839"/>
        </a:xfrm>
        <a:prstGeom prst="rect">
          <a:avLst/>
        </a:prstGeom>
        <a:solidFill>
          <a:srgbClr val="EBED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AJUNTAMENT</a:t>
          </a:r>
        </a:p>
      </dsp:txBody>
      <dsp:txXfrm>
        <a:off x="558850" y="883025"/>
        <a:ext cx="1241678" cy="620839"/>
      </dsp:txXfrm>
    </dsp:sp>
    <dsp:sp modelId="{4E233DF2-04FA-4F17-A899-D233638DEF8F}">
      <dsp:nvSpPr>
        <dsp:cNvPr id="0" name=""/>
        <dsp:cNvSpPr/>
      </dsp:nvSpPr>
      <dsp:spPr>
        <a:xfrm>
          <a:off x="869269" y="1764617"/>
          <a:ext cx="1241678" cy="620839"/>
        </a:xfrm>
        <a:prstGeom prst="rect">
          <a:avLst/>
        </a:prstGeom>
        <a:solidFill>
          <a:srgbClr val="EBED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Rafael Moreno. </a:t>
          </a:r>
          <a:r>
            <a:rPr lang="ca-ES" sz="7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Responsable dels projectes </a:t>
          </a:r>
          <a:r>
            <a:rPr lang="ca-ES" sz="700" kern="1200" noProof="0" dirty="0">
              <a:solidFill>
                <a:sysClr val="windowText" lastClr="000000"/>
              </a:solidFill>
              <a:latin typeface="Century Gothic" panose="020B0502020202020204" pitchFamily="34" charset="0"/>
            </a:rPr>
            <a:t>d'innovació. Tècnic DTI (Destinació de Turisme Intel·ligent)</a:t>
          </a:r>
        </a:p>
      </dsp:txBody>
      <dsp:txXfrm>
        <a:off x="869269" y="1764617"/>
        <a:ext cx="1241678" cy="620839"/>
      </dsp:txXfrm>
    </dsp:sp>
    <dsp:sp modelId="{16AA3D80-B448-430B-B547-80451F7E5296}">
      <dsp:nvSpPr>
        <dsp:cNvPr id="0" name=""/>
        <dsp:cNvSpPr/>
      </dsp:nvSpPr>
      <dsp:spPr>
        <a:xfrm>
          <a:off x="869269" y="2646208"/>
          <a:ext cx="1241678" cy="620839"/>
        </a:xfrm>
        <a:prstGeom prst="rect">
          <a:avLst/>
        </a:prstGeom>
        <a:solidFill>
          <a:srgbClr val="EBED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Sílvia Vives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Regidora de Promoció econòmica, bon govern i comunicació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700" b="1" kern="1200" noProof="0" dirty="0">
            <a:solidFill>
              <a:srgbClr val="C00000"/>
            </a:solidFill>
            <a:latin typeface="Century Gothic" panose="020B0502020202020204" pitchFamily="34" charset="0"/>
          </a:endParaRPr>
        </a:p>
      </dsp:txBody>
      <dsp:txXfrm>
        <a:off x="869269" y="2646208"/>
        <a:ext cx="1241678" cy="620839"/>
      </dsp:txXfrm>
    </dsp:sp>
    <dsp:sp modelId="{FFB21FC0-9876-44A9-B124-B06F5BD72970}">
      <dsp:nvSpPr>
        <dsp:cNvPr id="0" name=""/>
        <dsp:cNvSpPr/>
      </dsp:nvSpPr>
      <dsp:spPr>
        <a:xfrm>
          <a:off x="2061280" y="883025"/>
          <a:ext cx="1241678" cy="620839"/>
        </a:xfrm>
        <a:prstGeom prst="rect">
          <a:avLst/>
        </a:prstGeom>
        <a:solidFill>
          <a:srgbClr val="EBED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DIPUTACIÓ DE BARCELONA</a:t>
          </a:r>
        </a:p>
      </dsp:txBody>
      <dsp:txXfrm>
        <a:off x="2061280" y="883025"/>
        <a:ext cx="1241678" cy="620839"/>
      </dsp:txXfrm>
    </dsp:sp>
    <dsp:sp modelId="{A877D5CD-8D59-4931-838A-2AA77F50212F}">
      <dsp:nvSpPr>
        <dsp:cNvPr id="0" name=""/>
        <dsp:cNvSpPr/>
      </dsp:nvSpPr>
      <dsp:spPr>
        <a:xfrm>
          <a:off x="2371700" y="1764617"/>
          <a:ext cx="1241678" cy="620839"/>
        </a:xfrm>
        <a:prstGeom prst="rect">
          <a:avLst/>
        </a:prstGeom>
        <a:solidFill>
          <a:srgbClr val="EBED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Jaume </a:t>
          </a:r>
          <a:r>
            <a:rPr lang="ca-ES" sz="700" b="1" kern="1200" noProof="0" dirty="0" err="1">
              <a:solidFill>
                <a:schemeClr val="tx1"/>
              </a:solidFill>
              <a:latin typeface="Century Gothic" panose="020B0502020202020204" pitchFamily="34" charset="0"/>
            </a:rPr>
            <a:t>Mosequí</a:t>
          </a:r>
          <a:r>
            <a:rPr lang="ca-ES" sz="7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. 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Responsable del Servei d'Urbanisme</a:t>
          </a:r>
        </a:p>
      </dsp:txBody>
      <dsp:txXfrm>
        <a:off x="2371700" y="1764617"/>
        <a:ext cx="1241678" cy="620839"/>
      </dsp:txXfrm>
    </dsp:sp>
    <dsp:sp modelId="{5317F9F7-3677-48D1-B576-954396872B02}">
      <dsp:nvSpPr>
        <dsp:cNvPr id="0" name=""/>
        <dsp:cNvSpPr/>
      </dsp:nvSpPr>
      <dsp:spPr>
        <a:xfrm>
          <a:off x="3563711" y="883025"/>
          <a:ext cx="1241678" cy="620839"/>
        </a:xfrm>
        <a:prstGeom prst="rect">
          <a:avLst/>
        </a:prstGeom>
        <a:solidFill>
          <a:srgbClr val="EBED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EQUIP REDACTOR</a:t>
          </a:r>
        </a:p>
      </dsp:txBody>
      <dsp:txXfrm>
        <a:off x="3563711" y="883025"/>
        <a:ext cx="1241678" cy="620839"/>
      </dsp:txXfrm>
    </dsp:sp>
    <dsp:sp modelId="{D7528E07-D9B0-4B98-8B9E-641AF1B8D23C}">
      <dsp:nvSpPr>
        <dsp:cNvPr id="0" name=""/>
        <dsp:cNvSpPr/>
      </dsp:nvSpPr>
      <dsp:spPr>
        <a:xfrm>
          <a:off x="3874130" y="1764617"/>
          <a:ext cx="1241678" cy="620839"/>
        </a:xfrm>
        <a:prstGeom prst="rect">
          <a:avLst/>
        </a:prstGeom>
        <a:solidFill>
          <a:srgbClr val="EBED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PROJECTES URBANS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Georgina Vázquez. Directora de l'equip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Equip</a:t>
          </a:r>
        </a:p>
      </dsp:txBody>
      <dsp:txXfrm>
        <a:off x="3874130" y="1764617"/>
        <a:ext cx="1241678" cy="6208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DB575-D893-429C-ACCA-CCC6EE759474}">
      <dsp:nvSpPr>
        <dsp:cNvPr id="0" name=""/>
        <dsp:cNvSpPr/>
      </dsp:nvSpPr>
      <dsp:spPr>
        <a:xfrm>
          <a:off x="938350" y="145850"/>
          <a:ext cx="3577999" cy="448211"/>
        </a:xfrm>
        <a:prstGeom prst="roundRect">
          <a:avLst/>
        </a:prstGeom>
        <a:solidFill>
          <a:srgbClr val="CDD3C1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137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dirty="0">
              <a:solidFill>
                <a:srgbClr val="374E0A"/>
              </a:solidFill>
            </a:rPr>
            <a:t>Grup 1. TURISME SOSTENIBLE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dirty="0"/>
            <a:t>Àrees de Turisme i Promoció econòmica</a:t>
          </a:r>
          <a:endParaRPr lang="es-ES" sz="700" kern="1200" dirty="0"/>
        </a:p>
      </dsp:txBody>
      <dsp:txXfrm>
        <a:off x="960230" y="167730"/>
        <a:ext cx="3534239" cy="404451"/>
      </dsp:txXfrm>
    </dsp:sp>
    <dsp:sp modelId="{8B41E468-C1E5-496E-B25E-BEADC2699DA0}">
      <dsp:nvSpPr>
        <dsp:cNvPr id="0" name=""/>
        <dsp:cNvSpPr/>
      </dsp:nvSpPr>
      <dsp:spPr>
        <a:xfrm>
          <a:off x="1027450" y="165295"/>
          <a:ext cx="455079" cy="4540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BA866-1922-4032-BBE1-19521AAF861D}">
      <dsp:nvSpPr>
        <dsp:cNvPr id="0" name=""/>
        <dsp:cNvSpPr/>
      </dsp:nvSpPr>
      <dsp:spPr>
        <a:xfrm>
          <a:off x="938350" y="796282"/>
          <a:ext cx="3577999" cy="416381"/>
        </a:xfrm>
        <a:prstGeom prst="roundRect">
          <a:avLst/>
        </a:prstGeom>
        <a:solidFill>
          <a:srgbClr val="CDD3C1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137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dirty="0">
              <a:solidFill>
                <a:srgbClr val="374E0A"/>
              </a:solidFill>
            </a:rPr>
            <a:t>Grup 2. ECONOMIA URBANA I CIRCULAR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dirty="0"/>
            <a:t>Àrees d’urbanisme , Medi Ambient i Promoció econòmica</a:t>
          </a:r>
        </a:p>
      </dsp:txBody>
      <dsp:txXfrm>
        <a:off x="958676" y="816608"/>
        <a:ext cx="3537347" cy="375729"/>
      </dsp:txXfrm>
    </dsp:sp>
    <dsp:sp modelId="{4DDE1F78-34ED-473F-9E3E-C7629B5FCD6F}">
      <dsp:nvSpPr>
        <dsp:cNvPr id="0" name=""/>
        <dsp:cNvSpPr/>
      </dsp:nvSpPr>
      <dsp:spPr>
        <a:xfrm>
          <a:off x="1015182" y="748608"/>
          <a:ext cx="455079" cy="4567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76B42-9D1F-4486-B16A-F53230DE15F8}">
      <dsp:nvSpPr>
        <dsp:cNvPr id="0" name=""/>
        <dsp:cNvSpPr/>
      </dsp:nvSpPr>
      <dsp:spPr>
        <a:xfrm>
          <a:off x="938350" y="1335421"/>
          <a:ext cx="3577999" cy="572576"/>
        </a:xfrm>
        <a:prstGeom prst="roundRect">
          <a:avLst/>
        </a:prstGeom>
        <a:solidFill>
          <a:srgbClr val="CDD3C1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137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dirty="0">
              <a:solidFill>
                <a:srgbClr val="374E0A"/>
              </a:solidFill>
            </a:rPr>
            <a:t>Grup 3. CANVI CLIMÀTIC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dirty="0"/>
            <a:t>Àrea de Medi ambient i d’Urbanisme</a:t>
          </a:r>
          <a:endParaRPr lang="es-ES" sz="700" b="0" kern="1200" dirty="0">
            <a:solidFill>
              <a:schemeClr val="tx1"/>
            </a:solidFill>
          </a:endParaRPr>
        </a:p>
      </dsp:txBody>
      <dsp:txXfrm>
        <a:off x="966301" y="1363372"/>
        <a:ext cx="3522097" cy="516674"/>
      </dsp:txXfrm>
    </dsp:sp>
    <dsp:sp modelId="{AFC97784-184B-432E-B183-9AE6CF385469}">
      <dsp:nvSpPr>
        <dsp:cNvPr id="0" name=""/>
        <dsp:cNvSpPr/>
      </dsp:nvSpPr>
      <dsp:spPr>
        <a:xfrm>
          <a:off x="1015781" y="1366474"/>
          <a:ext cx="455079" cy="45404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EE501-2190-4F93-A987-3880824F10D1}">
      <dsp:nvSpPr>
        <dsp:cNvPr id="0" name=""/>
        <dsp:cNvSpPr/>
      </dsp:nvSpPr>
      <dsp:spPr>
        <a:xfrm>
          <a:off x="952533" y="2037272"/>
          <a:ext cx="3549633" cy="481240"/>
        </a:xfrm>
        <a:prstGeom prst="roundRect">
          <a:avLst/>
        </a:prstGeom>
        <a:solidFill>
          <a:srgbClr val="CDD3C1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137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noProof="0" dirty="0">
              <a:solidFill>
                <a:srgbClr val="374E0A"/>
              </a:solidFill>
            </a:rPr>
            <a:t>Grup 4. QUALITAT DE VIDA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700" b="1" kern="1200" noProof="0" dirty="0">
              <a:solidFill>
                <a:sysClr val="windowText" lastClr="000000"/>
              </a:solidFill>
            </a:rPr>
            <a:t>Planejament, Habitatge, Serveis Socials</a:t>
          </a:r>
          <a:endParaRPr lang="ca-ES" sz="700" b="1" kern="1200" noProof="0" dirty="0">
            <a:solidFill>
              <a:srgbClr val="C00000"/>
            </a:solidFill>
          </a:endParaRPr>
        </a:p>
      </dsp:txBody>
      <dsp:txXfrm>
        <a:off x="976025" y="2060764"/>
        <a:ext cx="3502649" cy="434256"/>
      </dsp:txXfrm>
    </dsp:sp>
    <dsp:sp modelId="{246CDBBE-F9A9-454C-87F6-2E28AE1B3393}">
      <dsp:nvSpPr>
        <dsp:cNvPr id="0" name=""/>
        <dsp:cNvSpPr/>
      </dsp:nvSpPr>
      <dsp:spPr>
        <a:xfrm>
          <a:off x="1071866" y="2013121"/>
          <a:ext cx="435358" cy="37574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t="-8000" b="-8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237F9-2663-45D4-BADD-EC1C85D45BEA}">
      <dsp:nvSpPr>
        <dsp:cNvPr id="0" name=""/>
        <dsp:cNvSpPr/>
      </dsp:nvSpPr>
      <dsp:spPr>
        <a:xfrm>
          <a:off x="0" y="339269"/>
          <a:ext cx="8410736" cy="982433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dirty="0">
              <a:solidFill>
                <a:schemeClr val="tx1"/>
              </a:solidFill>
              <a:latin typeface="Century Gothic" panose="020B0502020202020204" pitchFamily="34" charset="0"/>
            </a:rPr>
            <a:t>Santa Susanna, poble referent en qualitat de vida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Reforçar Santa Susanna com un poble amable, habitable i proper. </a:t>
          </a:r>
          <a:endParaRPr lang="ca-ES" sz="14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7958" y="387227"/>
        <a:ext cx="8314820" cy="886517"/>
      </dsp:txXfrm>
    </dsp:sp>
    <dsp:sp modelId="{65B232A6-9AC2-423B-AF35-FFC3E41B0B4A}">
      <dsp:nvSpPr>
        <dsp:cNvPr id="0" name=""/>
        <dsp:cNvSpPr/>
      </dsp:nvSpPr>
      <dsp:spPr>
        <a:xfrm>
          <a:off x="0" y="1506022"/>
          <a:ext cx="8410736" cy="991763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solidFill>
                <a:schemeClr val="tx1"/>
              </a:solidFill>
              <a:latin typeface="Century Gothic" panose="020B0502020202020204" pitchFamily="34" charset="0"/>
            </a:rPr>
            <a:t>Santa Susanna, poble pioner en la resiliència al canvi climàtic</a:t>
          </a:r>
          <a:endParaRPr lang="ca-ES" sz="20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Actuar davant els riscos mediambientals derivats del canvi climàtic: onades de calor, pujada del nivell del mar, inundacions, incendis.</a:t>
          </a:r>
        </a:p>
      </dsp:txBody>
      <dsp:txXfrm>
        <a:off x="48414" y="1554436"/>
        <a:ext cx="8313908" cy="894935"/>
      </dsp:txXfrm>
    </dsp:sp>
    <dsp:sp modelId="{FD2F7A9E-D2D1-45EF-8688-CCA31815131B}">
      <dsp:nvSpPr>
        <dsp:cNvPr id="0" name=""/>
        <dsp:cNvSpPr/>
      </dsp:nvSpPr>
      <dsp:spPr>
        <a:xfrm>
          <a:off x="0" y="2682106"/>
          <a:ext cx="8410736" cy="820651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strike="noStrike" kern="1200" dirty="0">
              <a:solidFill>
                <a:schemeClr val="tx1"/>
              </a:solidFill>
              <a:latin typeface="Century Gothic" panose="020B0502020202020204" pitchFamily="34" charset="0"/>
            </a:rPr>
            <a:t>Santa Susanna, poble referent en turisme sostenible</a:t>
          </a:r>
          <a:endParaRPr lang="ca-ES" sz="20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Minimitzar la petjada ecològica del turisme.</a:t>
          </a:r>
        </a:p>
      </dsp:txBody>
      <dsp:txXfrm>
        <a:off x="40061" y="2722167"/>
        <a:ext cx="8330614" cy="740529"/>
      </dsp:txXfrm>
    </dsp:sp>
    <dsp:sp modelId="{DAE56B28-7DEE-4EDE-83A4-F02FC4A42E44}">
      <dsp:nvSpPr>
        <dsp:cNvPr id="0" name=""/>
        <dsp:cNvSpPr/>
      </dsp:nvSpPr>
      <dsp:spPr>
        <a:xfrm>
          <a:off x="0" y="3687077"/>
          <a:ext cx="8410736" cy="1057125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Santa Susanna, poble que aposta per la circularitat de l’economia local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Apostar per una economia de quilòmetre zero que estableixi sinèrgies entre el comerç local, el sector agrícola i el sector turístic.</a:t>
          </a:r>
        </a:p>
      </dsp:txBody>
      <dsp:txXfrm>
        <a:off x="51605" y="3738682"/>
        <a:ext cx="8307526" cy="95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xmlns="" id="{41DBECC1-0208-ED36-2DFC-A71AD3B8BC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xmlns="" id="{5E854080-6B74-8DBE-7DB8-62A7E510B9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2DBE8-8FF6-4DCC-B6E2-2CD6F380E679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xmlns="" id="{AA09167D-E7C5-342E-9E6B-2EE447EB2E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xmlns="" id="{7BDC0F26-2DCF-6C95-D888-B3D3F4A7A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52658-8D7E-4E5D-AF23-6CC7F5EE0D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203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CD5A5-5E62-4B18-9B10-33166F4D33E6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C6A9E-A678-4A73-B2D2-577ADBEBEC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92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33AA3677-A413-72FF-C98E-4D924F184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xmlns="" id="{50653C8D-8291-9EE1-1D1A-DE2C1E19B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1517248F-5838-A5B0-C6E8-BC650A092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9132C17D-0FAF-E4F5-4295-36D6F752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63FAC3BE-196C-8764-238D-D3E03B9F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93C817FF-1C66-1D54-DBCD-777DC7E4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xmlns="" id="{AE7456DC-445B-B2B9-23BC-68229312B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396E79A5-B24D-A7FA-CD79-34FA94C0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19D1C115-EA67-81BE-5FA9-67980390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B2273F81-9070-8F80-B62B-510B6C1A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06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xmlns="" id="{BCDD8311-570B-7C65-46E2-94AEA95AB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xmlns="" id="{9BE69E20-6FC1-5ABB-4C15-9A38CD164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159002A8-E828-1427-7D15-EA8F0AD0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BF078417-EB2A-0B6D-718C-E7654BCB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4018FD7F-9C4F-E8E0-9C04-746626E4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9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E020E-E7A7-2D5A-182C-F3C546B21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DOCUMENT DE TREBALL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59C7799-6E4B-28A3-CB2D-1EDF4C36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5DA-FDEA-4285-A1FB-04D65CBE2824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A8D5B3-1DE2-C205-3D8F-6AF808A4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828065-A01D-2395-6171-E61915B5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17CB-3277-452A-BAF6-D9F68F8940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88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CAD4FE4B-F4C5-323E-AD55-908B90D5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DE60B385-D7ED-E6EF-F8DF-CF8C4A5C7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293E0C21-1EE7-2666-41BC-131AA107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AB1D3722-28C1-48C0-7E3C-EB7981B6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6223FD69-C9C6-32AB-D90D-DA656E5F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94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AB48861D-EEA4-C8F5-2785-6D9E7546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xmlns="" id="{CAE3313B-7CF7-AB9D-3900-89D43E5A0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FBCA02C1-CCE1-41FA-957D-152B2757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E3D07188-EA41-33AA-26FB-DE1AB85D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ED90FBC8-5138-FA59-DD96-DE618169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51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61603F32-9C50-848E-9AFF-9C2E1618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D60438C1-FB75-A18D-3004-17851828F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xmlns="" id="{28A8FA60-BBA2-2949-B2D7-BCF058B99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xmlns="" id="{A87A2523-1F86-9382-9E51-A04B45BB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xmlns="" id="{FC4F4A07-3EE0-BD33-9BFF-84E4642E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xmlns="" id="{C8BF3B3C-8395-AB30-DCDA-F02D2A25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44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6751B4B4-86E1-B550-77B3-25B3810B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xmlns="" id="{A66680D1-5814-CBEF-81E2-0B716750B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xmlns="" id="{9B01C5AF-9BBA-3CBA-5714-B9051919F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xmlns="" id="{490F6C05-1D1D-27C4-F3E0-C98536AA7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xmlns="" id="{581276E9-DFC2-ECEA-CED3-DB47DB4B7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xmlns="" id="{047318B8-E315-9327-BA72-DA3726E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xmlns="" id="{01D2C4BD-E50C-4ED4-AD4D-9EE372F3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xmlns="" id="{E0476E11-D39F-003D-4DAE-0901607E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50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D463C83D-EFC6-32C3-2991-3B9617DA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xmlns="" id="{2701FE78-7662-9578-1962-97710C5C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xmlns="" id="{6A51BC62-8DA5-3712-93F1-1FCE083C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xmlns="" id="{F9136A8C-C34E-73AE-914C-F8F31D51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63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xmlns="" id="{F8083706-B2AC-21A0-D9C5-26DBCADA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xmlns="" id="{84817DFA-DDF3-E1E8-85C0-A3770E6C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xmlns="" id="{17F12A32-C9B8-4365-57E8-08DBE2EE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29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84A9DB57-FFF1-383C-B7EB-E4CA1913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B84B43E7-2264-0AE2-65A5-E1B962BF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xmlns="" id="{9B5C9C76-5343-4660-0210-ACD939BD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xmlns="" id="{E91FB76C-1DE1-9403-82C6-CE0E4C32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xmlns="" id="{7662F18A-9D51-D1BC-08A8-C552D706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xmlns="" id="{7E01497F-AD8A-881C-E281-775ABE73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5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27E6193A-12CB-0181-D875-DE75ED84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xmlns="" id="{9A8FDE4B-C3FB-95EC-3786-74C4C0406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xmlns="" id="{36AD7ED0-A8E1-1768-0070-AC8BC9E1C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xmlns="" id="{59FD0586-16A2-AEA2-6F1C-43980EE2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xmlns="" id="{0D163B42-E695-6B82-5084-D6C30FB4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xmlns="" id="{1B95887E-0702-0E7C-A049-25C285EB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37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xmlns="" id="{437C522B-0EFD-B18C-2C82-2B8F6044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xmlns="" id="{3362C386-5FF8-7F95-0095-8C704C6C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D05513E0-7442-15ED-3004-B7AFFD2BD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507E5-2051-4CBA-9E29-4C052205FC8A}" type="datetimeFigureOut">
              <a:rPr lang="es-ES" smtClean="0"/>
              <a:t>21/03/2024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0B51C5FB-9282-241A-2A5B-04FC942D4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A932ECF1-9B69-2DAE-C063-3899764D9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EA3F7-4AC6-4BEA-910B-A2FFCB45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14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5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56.png"/><Relationship Id="rId12" Type="http://schemas.openxmlformats.org/officeDocument/2006/relationships/image" Target="../media/image74.sv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58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72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57.png"/><Relationship Id="rId14" Type="http://schemas.openxmlformats.org/officeDocument/2006/relationships/image" Target="../media/image7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E4AA478-43FF-9878-2B53-94F7317C99DC}"/>
              </a:ext>
            </a:extLst>
          </p:cNvPr>
          <p:cNvSpPr txBox="1"/>
          <p:nvPr/>
        </p:nvSpPr>
        <p:spPr>
          <a:xfrm>
            <a:off x="2130984" y="1845951"/>
            <a:ext cx="749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>
                <a:latin typeface="Arial" panose="020B0604020202020204" pitchFamily="34" charset="0"/>
                <a:cs typeface="Arial" panose="020B0604020202020204" pitchFamily="34" charset="0"/>
              </a:rPr>
              <a:t>AGENDA URBANA DE SANTA SUSANNA</a:t>
            </a:r>
          </a:p>
        </p:txBody>
      </p:sp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xmlns="" id="{3501BC52-FA4E-671F-6003-B99450CD8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54" y="468467"/>
            <a:ext cx="1198191" cy="1198191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BB347530-46BE-8DF7-AE1C-0181E4609AB7}"/>
              </a:ext>
            </a:extLst>
          </p:cNvPr>
          <p:cNvCxnSpPr/>
          <p:nvPr/>
        </p:nvCxnSpPr>
        <p:spPr>
          <a:xfrm>
            <a:off x="2569368" y="1756304"/>
            <a:ext cx="67449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 1">
            <a:extLst>
              <a:ext uri="{FF2B5EF4-FFF2-40B4-BE49-F238E27FC236}">
                <a16:creationId xmlns:a16="http://schemas.microsoft.com/office/drawing/2014/main" xmlns="" id="{F641CCFD-EFA4-27D2-46F0-95D02450B9D7}"/>
              </a:ext>
            </a:extLst>
          </p:cNvPr>
          <p:cNvGrpSpPr/>
          <p:nvPr/>
        </p:nvGrpSpPr>
        <p:grpSpPr>
          <a:xfrm>
            <a:off x="24050" y="3465513"/>
            <a:ext cx="12143900" cy="3296775"/>
            <a:chOff x="157654" y="0"/>
            <a:chExt cx="14806647" cy="4019550"/>
          </a:xfrm>
        </p:grpSpPr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xmlns="" id="{32DF499B-3F0D-53E9-3170-958DED706B7E}"/>
                </a:ext>
              </a:extLst>
            </p:cNvPr>
            <p:cNvSpPr/>
            <p:nvPr/>
          </p:nvSpPr>
          <p:spPr>
            <a:xfrm>
              <a:off x="157654" y="2000161"/>
              <a:ext cx="14805595" cy="398102"/>
            </a:xfrm>
            <a:prstGeom prst="rect">
              <a:avLst/>
            </a:prstGeom>
            <a:solidFill>
              <a:srgbClr val="308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QuadreDeText 9">
              <a:extLst>
                <a:ext uri="{FF2B5EF4-FFF2-40B4-BE49-F238E27FC236}">
                  <a16:creationId xmlns:a16="http://schemas.microsoft.com/office/drawing/2014/main" xmlns="" id="{BF2DA384-DB53-CCEC-522E-841DB40FB924}"/>
                </a:ext>
              </a:extLst>
            </p:cNvPr>
            <p:cNvSpPr txBox="1"/>
            <p:nvPr/>
          </p:nvSpPr>
          <p:spPr>
            <a:xfrm>
              <a:off x="4485244" y="2048857"/>
              <a:ext cx="6975168" cy="291061"/>
            </a:xfrm>
            <a:prstGeom prst="rect">
              <a:avLst/>
            </a:prstGeom>
            <a:noFill/>
          </p:spPr>
          <p:txBody>
            <a:bodyPr wrap="square" lIns="105366" tIns="52683" rIns="105366" bIns="52683" rtlCol="0">
              <a:spAutoFit/>
            </a:bodyPr>
            <a:lstStyle/>
            <a:p>
              <a:r>
                <a:rPr lang="ca-ES" sz="12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H  A  B  I  T  A  T  G  E    ,    U  R  B  A  N  I  S  M  E     I     A  C  T  I  V  I  T  A  T  S </a:t>
              </a:r>
              <a:endParaRPr lang="es-E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xmlns="" id="{6B610763-3751-F314-659C-B10C93849F4F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78067" y="-1471424"/>
              <a:ext cx="1985450" cy="4957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xmlns="" id="{86CB04E2-02C8-F922-68AB-63EE62A93723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85" y="0"/>
              <a:ext cx="4925822" cy="200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xmlns="" id="{4D65F619-3BE9-2DA3-00B0-CB788F28AF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" t="-16" r="17" b="22135"/>
            <a:stretch/>
          </p:blipFill>
          <p:spPr bwMode="auto">
            <a:xfrm>
              <a:off x="7014747" y="2637083"/>
              <a:ext cx="1092688" cy="138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xmlns="" id="{041B0701-7AA6-50B7-9B48-FD61AA09779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4942" y="8875"/>
              <a:ext cx="4919359" cy="199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0BBA889-9226-0BE9-2E97-23D33C291408}"/>
              </a:ext>
            </a:extLst>
          </p:cNvPr>
          <p:cNvSpPr txBox="1"/>
          <p:nvPr/>
        </p:nvSpPr>
        <p:spPr>
          <a:xfrm>
            <a:off x="2569369" y="2337251"/>
            <a:ext cx="691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DOCUMENT DE SÍNTESI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9F55F4E-3957-B2DA-C2D1-6223CF8783B0}"/>
              </a:ext>
            </a:extLst>
          </p:cNvPr>
          <p:cNvSpPr txBox="1"/>
          <p:nvPr/>
        </p:nvSpPr>
        <p:spPr>
          <a:xfrm>
            <a:off x="2569368" y="2966790"/>
            <a:ext cx="6910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100" b="1" dirty="0">
                <a:latin typeface="Arial" panose="020B0604020202020204" pitchFamily="34" charset="0"/>
                <a:cs typeface="Arial" panose="020B0604020202020204" pitchFamily="34" charset="0"/>
              </a:rPr>
              <a:t>Març 2024</a:t>
            </a:r>
          </a:p>
        </p:txBody>
      </p:sp>
      <p:pic>
        <p:nvPicPr>
          <p:cNvPr id="14" name="Imagen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92" y="249989"/>
            <a:ext cx="1043940" cy="1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MODEL DE GOVERNANÇA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B268C805-0E7B-4222-CD51-E19496BA6B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644557"/>
              </p:ext>
            </p:extLst>
          </p:nvPr>
        </p:nvGraphicFramePr>
        <p:xfrm>
          <a:off x="354794" y="1027270"/>
          <a:ext cx="5453972" cy="110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QuadreDeText 5">
            <a:extLst>
              <a:ext uri="{FF2B5EF4-FFF2-40B4-BE49-F238E27FC236}">
                <a16:creationId xmlns:a16="http://schemas.microsoft.com/office/drawing/2014/main" xmlns="" id="{94AE0804-E8AC-D255-3107-BDF7BC4287EA}"/>
              </a:ext>
            </a:extLst>
          </p:cNvPr>
          <p:cNvSpPr txBox="1"/>
          <p:nvPr/>
        </p:nvSpPr>
        <p:spPr>
          <a:xfrm>
            <a:off x="346193" y="2626250"/>
            <a:ext cx="5453972" cy="37595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ca-E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 motor </a:t>
            </a:r>
            <a:r>
              <a:rPr lang="ca-E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 els treballs de l’Agenda i està constituït per membres de l’Ajuntament de Santa Susanna, de la Diputació de Barcelona i de l’equip redactor.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 incorporar </a:t>
            </a:r>
            <a:r>
              <a:rPr lang="ca-E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altres agents en funció de les temàtiques que es tractin a cada reunió.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 </a:t>
            </a:r>
            <a:r>
              <a:rPr lang="ca-ES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grups de treball </a:t>
            </a:r>
            <a:r>
              <a:rPr lang="ca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agrupen àrees municipals d’acord amb els objectius de la futura estratègia de ciutat. Tenen incidència especial en la fase d’anàlisi i diagnosi.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reunions amb </a:t>
            </a:r>
            <a:r>
              <a:rPr lang="ca-ES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l’equip de govern </a:t>
            </a:r>
            <a:r>
              <a:rPr lang="ca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tenen per objectiu aprofundir en el vessant polític i en el compromís de futur de l’Agenda urbana.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relacions amb els </a:t>
            </a:r>
            <a:r>
              <a:rPr lang="ca-ES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grups polítics </a:t>
            </a:r>
            <a:r>
              <a:rPr lang="ca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 de permetre maximitzar el consens social de l’Agenda.</a:t>
            </a:r>
            <a:endParaRPr lang="es-E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92B1F991-A12F-7590-04DF-932674506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089661"/>
              </p:ext>
            </p:extLst>
          </p:nvPr>
        </p:nvGraphicFramePr>
        <p:xfrm>
          <a:off x="6591035" y="661031"/>
          <a:ext cx="5674659" cy="326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8EA76EA7-3032-E8FD-A136-C3E0B73B3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765411"/>
              </p:ext>
            </p:extLst>
          </p:nvPr>
        </p:nvGraphicFramePr>
        <p:xfrm>
          <a:off x="6525578" y="4105834"/>
          <a:ext cx="5454700" cy="256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xmlns="" id="{FE9D3130-8F57-7A7A-0863-2B329542EDC1}"/>
              </a:ext>
            </a:extLst>
          </p:cNvPr>
          <p:cNvSpPr/>
          <p:nvPr/>
        </p:nvSpPr>
        <p:spPr>
          <a:xfrm>
            <a:off x="6151722" y="537882"/>
            <a:ext cx="5828556" cy="3478306"/>
          </a:xfrm>
          <a:prstGeom prst="roundRect">
            <a:avLst>
              <a:gd name="adj" fmla="val 7371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xmlns="" id="{66F91969-EECE-3F17-0B9F-36A59FFB76C8}"/>
              </a:ext>
            </a:extLst>
          </p:cNvPr>
          <p:cNvSpPr/>
          <p:nvPr/>
        </p:nvSpPr>
        <p:spPr>
          <a:xfrm>
            <a:off x="6151722" y="4105833"/>
            <a:ext cx="5828556" cy="2568492"/>
          </a:xfrm>
          <a:prstGeom prst="roundRect">
            <a:avLst>
              <a:gd name="adj" fmla="val 7371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415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EL PLA DE COMUNICACIÓ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1A6D1E2C-F5FD-4F67-E4FE-50CC4735EDFB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Objectius</a:t>
            </a:r>
          </a:p>
        </p:txBody>
      </p:sp>
      <p:sp>
        <p:nvSpPr>
          <p:cNvPr id="9" name="QuadreDeText 5">
            <a:extLst>
              <a:ext uri="{FF2B5EF4-FFF2-40B4-BE49-F238E27FC236}">
                <a16:creationId xmlns:a16="http://schemas.microsoft.com/office/drawing/2014/main" xmlns="" id="{D2C54838-C14F-C81F-876A-CBF46C5F4D67}"/>
              </a:ext>
            </a:extLst>
          </p:cNvPr>
          <p:cNvSpPr txBox="1"/>
          <p:nvPr/>
        </p:nvSpPr>
        <p:spPr>
          <a:xfrm>
            <a:off x="336668" y="1688203"/>
            <a:ext cx="3835054" cy="3481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Aconseguir </a:t>
            </a: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la població tingui un nivell més elevat de coneixement 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comprensió sobre el pla, els objectius i els continguts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ca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Difondre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tant les </a:t>
            </a: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activitats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es duen a terme com els resultats parcials i finals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ca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Augmentar la transparència i la confiança al conjunt de la població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especialment quan això permet saber com i per què es prenen les decisions.</a:t>
            </a:r>
            <a:endParaRPr lang="es-E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tge 2">
            <a:extLst>
              <a:ext uri="{FF2B5EF4-FFF2-40B4-BE49-F238E27FC236}">
                <a16:creationId xmlns:a16="http://schemas.microsoft.com/office/drawing/2014/main" xmlns="" id="{A487D79A-B2FC-B1B0-102E-609E95EE2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14" y="1688203"/>
            <a:ext cx="4546872" cy="34167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xmlns="" id="{71BE9207-254D-66A9-88FF-69AE2DE7E585}"/>
              </a:ext>
            </a:extLst>
          </p:cNvPr>
          <p:cNvSpPr txBox="1"/>
          <p:nvPr/>
        </p:nvSpPr>
        <p:spPr>
          <a:xfrm>
            <a:off x="8156322" y="5104973"/>
            <a:ext cx="31352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800" i="1" dirty="0">
                <a:solidFill>
                  <a:srgbClr val="4454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Font: Malla d’Idees</a:t>
            </a:r>
            <a:endParaRPr lang="es-ES" sz="800" i="1" dirty="0">
              <a:solidFill>
                <a:srgbClr val="44546A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4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ANÀLISI I DIAGNOSI. OBJECTIUS GENERALS</a:t>
            </a:r>
          </a:p>
        </p:txBody>
      </p:sp>
      <p:sp>
        <p:nvSpPr>
          <p:cNvPr id="11" name="QuadreDeText 5">
            <a:extLst>
              <a:ext uri="{FF2B5EF4-FFF2-40B4-BE49-F238E27FC236}">
                <a16:creationId xmlns:a16="http://schemas.microsoft.com/office/drawing/2014/main" xmlns="" id="{FAF854DC-4BB5-B5E2-921F-C55332B85806}"/>
              </a:ext>
            </a:extLst>
          </p:cNvPr>
          <p:cNvSpPr txBox="1"/>
          <p:nvPr/>
        </p:nvSpPr>
        <p:spPr>
          <a:xfrm>
            <a:off x="336668" y="1688203"/>
            <a:ext cx="3835054" cy="1329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Establir una radiografia de la realitat urban</a:t>
            </a:r>
            <a:r>
              <a:rPr lang="ca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 territorial del municipi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Extraure conclusions per a la posterior definició de l’estratègia i el pla d’acció</a:t>
            </a:r>
            <a:endParaRPr lang="es-E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3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ANÀLISI I DIAGNOSI. METODOLOGIA</a:t>
            </a:r>
          </a:p>
        </p:txBody>
      </p:sp>
      <p:pic>
        <p:nvPicPr>
          <p:cNvPr id="8" name="Imagen 7" descr="Diagrama, Tabla&#10;&#10;Descripción generada automáticamente con confianza media">
            <a:extLst>
              <a:ext uri="{FF2B5EF4-FFF2-40B4-BE49-F238E27FC236}">
                <a16:creationId xmlns:a16="http://schemas.microsoft.com/office/drawing/2014/main" xmlns="" id="{2691669E-A7F8-4A2E-BA68-EEFEFECE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828" y="861086"/>
            <a:ext cx="6521450" cy="56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ANÀLISI TÈCNICA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1" y="855699"/>
            <a:ext cx="10332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Plans estratègics i sectorials dels quals disposa l’Ajuntament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873CC2B3-0653-B37C-2CF3-6C1FB1DA8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0" b="4458"/>
          <a:stretch/>
        </p:blipFill>
        <p:spPr>
          <a:xfrm>
            <a:off x="361950" y="1442500"/>
            <a:ext cx="5789772" cy="51158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4" name="Gráfico 992824026" descr="Escena de bosque con relleno sólido">
            <a:extLst>
              <a:ext uri="{FF2B5EF4-FFF2-40B4-BE49-F238E27FC236}">
                <a16:creationId xmlns:a16="http://schemas.microsoft.com/office/drawing/2014/main" xmlns="" id="{0C2427D5-3C2F-E297-FFA6-A83C1894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01" b="-7916"/>
          <a:stretch>
            <a:fillRect/>
          </a:stretch>
        </p:blipFill>
        <p:spPr bwMode="auto">
          <a:xfrm>
            <a:off x="0" y="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Gráfico 1940305213" descr="Ciudad contorno">
            <a:extLst>
              <a:ext uri="{FF2B5EF4-FFF2-40B4-BE49-F238E27FC236}">
                <a16:creationId xmlns:a16="http://schemas.microsoft.com/office/drawing/2014/main" xmlns="" id="{1B13E7D8-652B-79CE-36F0-96AB5408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6" t="-18645" r="-3732" b="-18402"/>
          <a:stretch>
            <a:fillRect/>
          </a:stretch>
        </p:blipFill>
        <p:spPr bwMode="auto">
          <a:xfrm>
            <a:off x="0" y="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Gráfico 1250879414" descr="Nube con relámpagos y lluvia con relleno sólido">
            <a:extLst>
              <a:ext uri="{FF2B5EF4-FFF2-40B4-BE49-F238E27FC236}">
                <a16:creationId xmlns:a16="http://schemas.microsoft.com/office/drawing/2014/main" xmlns="" id="{9AA3B7C9-C2D7-77EC-ECD5-760C5067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08" t="-15509" r="-10435" b="-15509"/>
          <a:stretch>
            <a:fillRect/>
          </a:stretch>
        </p:blipFill>
        <p:spPr bwMode="auto">
          <a:xfrm>
            <a:off x="0" y="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Gráfico 668325588" descr="Flecha circular con relleno sólido">
            <a:extLst>
              <a:ext uri="{FF2B5EF4-FFF2-40B4-BE49-F238E27FC236}">
                <a16:creationId xmlns:a16="http://schemas.microsoft.com/office/drawing/2014/main" xmlns="" id="{6E224E58-A6B8-8FD3-A81A-647786CE6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2" t="-18246" r="-15193" b="-15877"/>
          <a:stretch>
            <a:fillRect/>
          </a:stretch>
        </p:blipFill>
        <p:spPr bwMode="auto">
          <a:xfrm>
            <a:off x="0" y="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Gráfico 1359455238" descr="Autobús contorno">
            <a:extLst>
              <a:ext uri="{FF2B5EF4-FFF2-40B4-BE49-F238E27FC236}">
                <a16:creationId xmlns:a16="http://schemas.microsoft.com/office/drawing/2014/main" xmlns="" id="{337620D4-0BCD-C04E-6501-DE991E61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225" b="-34225"/>
          <a:stretch>
            <a:fillRect/>
          </a:stretch>
        </p:blipFill>
        <p:spPr bwMode="auto">
          <a:xfrm>
            <a:off x="0" y="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Gráfico 1644430134" descr="Reseña de cliente contorno">
            <a:extLst>
              <a:ext uri="{FF2B5EF4-FFF2-40B4-BE49-F238E27FC236}">
                <a16:creationId xmlns:a16="http://schemas.microsoft.com/office/drawing/2014/main" xmlns="" id="{C541F2C7-6155-FE1A-B200-29EBA3D4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1" t="-3661" r="-7916" b="-5396"/>
          <a:stretch>
            <a:fillRect/>
          </a:stretch>
        </p:blipFill>
        <p:spPr bwMode="auto">
          <a:xfrm>
            <a:off x="0" y="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Gráfico 1357805184" descr="Hucha contorno">
            <a:extLst>
              <a:ext uri="{FF2B5EF4-FFF2-40B4-BE49-F238E27FC236}">
                <a16:creationId xmlns:a16="http://schemas.microsoft.com/office/drawing/2014/main" xmlns="" id="{205BAAC9-8449-500F-6D74-0FD5D5DE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1" t="-18246" r="-5396" b="-15877"/>
          <a:stretch>
            <a:fillRect/>
          </a:stretch>
        </p:blipFill>
        <p:spPr bwMode="auto">
          <a:xfrm>
            <a:off x="0" y="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Gráfico 2044967325" descr="Hogar contorno">
            <a:extLst>
              <a:ext uri="{FF2B5EF4-FFF2-40B4-BE49-F238E27FC236}">
                <a16:creationId xmlns:a16="http://schemas.microsoft.com/office/drawing/2014/main" xmlns="" id="{EA82874B-D199-0C4E-4A63-D8F51FC4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8" t="-10001" r="-5501" b="-7916"/>
          <a:stretch>
            <a:fillRect/>
          </a:stretch>
        </p:blipFill>
        <p:spPr bwMode="auto">
          <a:xfrm>
            <a:off x="0" y="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ráfico 413596773" descr="@ con relleno sólido">
            <a:extLst>
              <a:ext uri="{FF2B5EF4-FFF2-40B4-BE49-F238E27FC236}">
                <a16:creationId xmlns:a16="http://schemas.microsoft.com/office/drawing/2014/main" xmlns="" id="{520DEA0B-F65D-2F73-486A-0F3E9E2E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6" t="-12860" r="-10643" b="-12639"/>
          <a:stretch>
            <a:fillRect/>
          </a:stretch>
        </p:blipFill>
        <p:spPr bwMode="auto">
          <a:xfrm>
            <a:off x="0" y="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áfico 797427286" descr="Grupo de personas contorno">
            <a:extLst>
              <a:ext uri="{FF2B5EF4-FFF2-40B4-BE49-F238E27FC236}">
                <a16:creationId xmlns:a16="http://schemas.microsoft.com/office/drawing/2014/main" xmlns="" id="{55A31FC2-2F25-37BB-140E-9874A6C3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8" t="-1828" r="-1645" b="-1645"/>
          <a:stretch>
            <a:fillRect/>
          </a:stretch>
        </p:blipFill>
        <p:spPr bwMode="auto">
          <a:xfrm>
            <a:off x="0" y="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QuadreDeText 3">
            <a:extLst>
              <a:ext uri="{FF2B5EF4-FFF2-40B4-BE49-F238E27FC236}">
                <a16:creationId xmlns:a16="http://schemas.microsoft.com/office/drawing/2014/main" xmlns="" id="{D763DFE8-7D3A-D571-824E-27604ABB1160}"/>
              </a:ext>
            </a:extLst>
          </p:cNvPr>
          <p:cNvSpPr txBox="1"/>
          <p:nvPr/>
        </p:nvSpPr>
        <p:spPr>
          <a:xfrm>
            <a:off x="6989415" y="5525247"/>
            <a:ext cx="469593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400" dirty="0">
                <a:latin typeface="Century Gothic" panose="020B0502020202020204" pitchFamily="34" charset="0"/>
              </a:rPr>
              <a:t>L’Agenda urbana preveu l’execució de la planificació sectorial i l’elaboració del plans necessaris per donar compliment als objectius de l’Agenda urbana espanyola.</a:t>
            </a:r>
          </a:p>
        </p:txBody>
      </p:sp>
    </p:spTree>
    <p:extLst>
      <p:ext uri="{BB962C8B-B14F-4D97-AF65-F5344CB8AC3E}">
        <p14:creationId xmlns:p14="http://schemas.microsoft.com/office/powerpoint/2010/main" val="92232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Matrius DAFO i elements clau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AD9A9CD-822F-1041-FACD-AD4E3047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602" y="855699"/>
            <a:ext cx="5532120" cy="6109716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3CF9FA9D-D62F-D309-EA03-E59B1427F8B3}"/>
              </a:ext>
            </a:extLst>
          </p:cNvPr>
          <p:cNvSpPr txBox="1"/>
          <p:nvPr/>
        </p:nvSpPr>
        <p:spPr>
          <a:xfrm>
            <a:off x="100278" y="5771142"/>
            <a:ext cx="51853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1600" b="1" dirty="0">
                <a:solidFill>
                  <a:srgbClr val="97BF0D"/>
                </a:solidFill>
                <a:latin typeface="Century Gothic" panose="020B0502020202020204" pitchFamily="34" charset="0"/>
              </a:rPr>
              <a:t>TERRITORI, PAISATGE I INFRAESTRUCTURA VERDA</a:t>
            </a:r>
          </a:p>
          <a:p>
            <a:pPr algn="r"/>
            <a:r>
              <a:rPr lang="ca-ES" sz="1050" b="1" i="1" dirty="0">
                <a:solidFill>
                  <a:srgbClr val="97BF0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Ordenació del sòl | Patrimoni natural i cultural | </a:t>
            </a:r>
          </a:p>
          <a:p>
            <a:pPr algn="r"/>
            <a:r>
              <a:rPr lang="ca-ES" sz="1050" b="1" i="1" dirty="0">
                <a:solidFill>
                  <a:srgbClr val="97BF0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Infraestructures verdes i blaves</a:t>
            </a:r>
            <a:endParaRPr lang="es-ES" sz="105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ca-ES" sz="1200" dirty="0">
              <a:latin typeface="Century Gothic" panose="020B0502020202020204" pitchFamily="34" charset="0"/>
            </a:endParaRPr>
          </a:p>
        </p:txBody>
      </p:sp>
      <p:pic>
        <p:nvPicPr>
          <p:cNvPr id="13" name="Gráfico 1881776894" descr="Escena de bosque con relleno sólido">
            <a:extLst>
              <a:ext uri="{FF2B5EF4-FFF2-40B4-BE49-F238E27FC236}">
                <a16:creationId xmlns:a16="http://schemas.microsoft.com/office/drawing/2014/main" xmlns="" id="{45BFD403-1F17-731E-F47C-73237F797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55809" y="587258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45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Matrius DAFO i elements clau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3CDCECF-3F5A-0160-6192-1DCF96619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0"/>
          <a:stretch/>
        </p:blipFill>
        <p:spPr>
          <a:xfrm>
            <a:off x="7505700" y="561975"/>
            <a:ext cx="4677659" cy="5915025"/>
          </a:xfrm>
          <a:prstGeom prst="rect">
            <a:avLst/>
          </a:prstGeom>
        </p:spPr>
      </p:pic>
      <p:sp>
        <p:nvSpPr>
          <p:cNvPr id="13" name="CuadroTexto 1">
            <a:extLst>
              <a:ext uri="{FF2B5EF4-FFF2-40B4-BE49-F238E27FC236}">
                <a16:creationId xmlns:a16="http://schemas.microsoft.com/office/drawing/2014/main" xmlns="" id="{BFD6D022-AD17-B567-868D-93C44EA0EEAD}"/>
              </a:ext>
            </a:extLst>
          </p:cNvPr>
          <p:cNvSpPr txBox="1"/>
          <p:nvPr/>
        </p:nvSpPr>
        <p:spPr>
          <a:xfrm>
            <a:off x="-891904" y="5669400"/>
            <a:ext cx="6236430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1600" b="1" dirty="0">
                <a:solidFill>
                  <a:srgbClr val="006AB3"/>
                </a:solidFill>
                <a:latin typeface="Century Gothic" panose="020B0502020202020204" pitchFamily="34" charset="0"/>
              </a:rPr>
              <a:t>MODEL URBÀ</a:t>
            </a:r>
          </a:p>
        </p:txBody>
      </p:sp>
      <p:pic>
        <p:nvPicPr>
          <p:cNvPr id="14" name="Gráfico 431942143" descr="Ciudad contorno">
            <a:extLst>
              <a:ext uri="{FF2B5EF4-FFF2-40B4-BE49-F238E27FC236}">
                <a16:creationId xmlns:a16="http://schemas.microsoft.com/office/drawing/2014/main" xmlns="" id="{2B92080F-C991-C4BB-DAD1-A7B7263C1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48050" y="5937000"/>
            <a:ext cx="540000" cy="540000"/>
          </a:xfrm>
          <a:prstGeom prst="rect">
            <a:avLst/>
          </a:prstGeom>
        </p:spPr>
      </p:pic>
      <p:sp>
        <p:nvSpPr>
          <p:cNvPr id="15" name="CuadroTexto 1">
            <a:extLst>
              <a:ext uri="{FF2B5EF4-FFF2-40B4-BE49-F238E27FC236}">
                <a16:creationId xmlns:a16="http://schemas.microsoft.com/office/drawing/2014/main" xmlns="" id="{63788C21-1B73-3D2B-B46F-CA92CB7E9933}"/>
              </a:ext>
            </a:extLst>
          </p:cNvPr>
          <p:cNvSpPr txBox="1"/>
          <p:nvPr/>
        </p:nvSpPr>
        <p:spPr>
          <a:xfrm>
            <a:off x="-984982" y="6128647"/>
            <a:ext cx="6329508" cy="46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006AB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Ciutat compacta i diversitat d’usos | Espais públics inclusius i de qualitat </a:t>
            </a:r>
          </a:p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006AB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Biodiversitat i medi ambient urbà |Millora de barris i reciclatge urbà | </a:t>
            </a:r>
          </a:p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006AB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Eficiència ecològica i millora de l’edificació</a:t>
            </a:r>
            <a:endParaRPr lang="ca-ES" sz="12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F32D8508-91D0-F065-B5FA-CF2E72354064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2504791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Matrius DAFO i elements clau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5BB763B-44C3-1A63-4E5B-1C156BD89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6" y="518883"/>
            <a:ext cx="4816076" cy="6433376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5BA0C93C-A56D-90DC-2397-3665A712D043}"/>
              </a:ext>
            </a:extLst>
          </p:cNvPr>
          <p:cNvSpPr txBox="1"/>
          <p:nvPr/>
        </p:nvSpPr>
        <p:spPr>
          <a:xfrm>
            <a:off x="-662149" y="5853470"/>
            <a:ext cx="5940000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1600" b="1" dirty="0">
                <a:solidFill>
                  <a:srgbClr val="009793"/>
                </a:solidFill>
                <a:latin typeface="Century Gothic" panose="020B0502020202020204" pitchFamily="34" charset="0"/>
              </a:rPr>
              <a:t>CANVI CLIMÀTIC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xmlns="" id="{93237885-3809-1F21-E896-1E608A513EC3}"/>
              </a:ext>
            </a:extLst>
          </p:cNvPr>
          <p:cNvSpPr txBox="1"/>
          <p:nvPr/>
        </p:nvSpPr>
        <p:spPr>
          <a:xfrm>
            <a:off x="-662149" y="6337617"/>
            <a:ext cx="5940000" cy="47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00979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 dels efectes del canvi climàtic | </a:t>
            </a:r>
          </a:p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00979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Contaminació i emissions de GEH  | Resiliència i adaptació</a:t>
            </a:r>
            <a:endParaRPr lang="es-ES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400"/>
              </a:lnSpc>
              <a:spcAft>
                <a:spcPts val="800"/>
              </a:spcAft>
            </a:pPr>
            <a:endParaRPr lang="ca-ES" sz="1200" dirty="0">
              <a:latin typeface="Century Gothic" panose="020B0502020202020204" pitchFamily="34" charset="0"/>
            </a:endParaRPr>
          </a:p>
        </p:txBody>
      </p:sp>
      <p:pic>
        <p:nvPicPr>
          <p:cNvPr id="14" name="Gráfico 1304727781" descr="Nube con relámpagos y lluvia con relleno sólido">
            <a:extLst>
              <a:ext uri="{FF2B5EF4-FFF2-40B4-BE49-F238E27FC236}">
                <a16:creationId xmlns:a16="http://schemas.microsoft.com/office/drawing/2014/main" xmlns="" id="{0F767F14-480E-17E0-19B0-1F86937F6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48050" y="6010138"/>
            <a:ext cx="540000" cy="540000"/>
          </a:xfrm>
          <a:prstGeom prst="rect">
            <a:avLst/>
          </a:prstGeom>
        </p:spPr>
      </p:pic>
      <p:sp>
        <p:nvSpPr>
          <p:cNvPr id="15" name="CuadroTexto 1">
            <a:extLst>
              <a:ext uri="{FF2B5EF4-FFF2-40B4-BE49-F238E27FC236}">
                <a16:creationId xmlns:a16="http://schemas.microsoft.com/office/drawing/2014/main" xmlns="" id="{58D17204-70C3-7E72-AA1D-C9DEB1B711D6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80309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Matrius DAFO i elements clau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8400C84-5EA0-2BA1-20E7-2223C6BE1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4" b="2963"/>
          <a:stretch/>
        </p:blipFill>
        <p:spPr>
          <a:xfrm>
            <a:off x="6692265" y="512826"/>
            <a:ext cx="5461635" cy="6288024"/>
          </a:xfrm>
          <a:prstGeom prst="rect">
            <a:avLst/>
          </a:prstGeom>
        </p:spPr>
      </p:pic>
      <p:sp>
        <p:nvSpPr>
          <p:cNvPr id="13" name="CuadroTexto 1">
            <a:extLst>
              <a:ext uri="{FF2B5EF4-FFF2-40B4-BE49-F238E27FC236}">
                <a16:creationId xmlns:a16="http://schemas.microsoft.com/office/drawing/2014/main" xmlns="" id="{90EC6312-A3CF-31FB-2E38-CD3600251913}"/>
              </a:ext>
            </a:extLst>
          </p:cNvPr>
          <p:cNvSpPr txBox="1"/>
          <p:nvPr/>
        </p:nvSpPr>
        <p:spPr>
          <a:xfrm>
            <a:off x="-195230" y="5846531"/>
            <a:ext cx="5746256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1600" b="1" dirty="0">
                <a:solidFill>
                  <a:srgbClr val="80234A"/>
                </a:solidFill>
                <a:latin typeface="Century Gothic" panose="020B0502020202020204" pitchFamily="34" charset="0"/>
              </a:rPr>
              <a:t>GESTIÓ DELS RECURSOS I ECONOMIA CIRCULAR</a:t>
            </a:r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xmlns="" id="{3CA73606-40B6-CF5B-68E5-A15CD91D9E9F}"/>
              </a:ext>
            </a:extLst>
          </p:cNvPr>
          <p:cNvSpPr txBox="1"/>
          <p:nvPr/>
        </p:nvSpPr>
        <p:spPr>
          <a:xfrm>
            <a:off x="213121" y="6274488"/>
            <a:ext cx="5337905" cy="15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80234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Eficiència i estalvi energètic | Consum d’aigua | Cicle dels materials | Reciclatge de residus</a:t>
            </a:r>
            <a:endParaRPr lang="ca-ES" sz="1200" dirty="0">
              <a:solidFill>
                <a:srgbClr val="80234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Gráfico 605096475" descr="Flecha circular con relleno sólido">
            <a:extLst>
              <a:ext uri="{FF2B5EF4-FFF2-40B4-BE49-F238E27FC236}">
                <a16:creationId xmlns:a16="http://schemas.microsoft.com/office/drawing/2014/main" xmlns="" id="{7329DFCC-CB81-6234-DE6F-C93E6881E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99538" y="5965018"/>
            <a:ext cx="540000" cy="540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4D18132F-353D-5192-BD5F-FBCC542D8C8B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350168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Matrius DAFO i elements clau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3D487DE-C05C-0B9C-39DE-67D2B69D3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6"/>
          <a:stretch/>
        </p:blipFill>
        <p:spPr>
          <a:xfrm>
            <a:off x="7467601" y="460976"/>
            <a:ext cx="4624122" cy="6299536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11A65E15-6C0E-A526-1B5C-8ACDA76C66F5}"/>
              </a:ext>
            </a:extLst>
          </p:cNvPr>
          <p:cNvSpPr txBox="1"/>
          <p:nvPr/>
        </p:nvSpPr>
        <p:spPr>
          <a:xfrm>
            <a:off x="-383501" y="5897604"/>
            <a:ext cx="5746256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1600" b="1" dirty="0">
                <a:solidFill>
                  <a:srgbClr val="F29400"/>
                </a:solidFill>
                <a:latin typeface="Century Gothic" panose="020B0502020202020204" pitchFamily="34" charset="0"/>
              </a:rPr>
              <a:t>MOBILITAT SOSTENIBLE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xmlns="" id="{587E4EAE-9CC9-28D2-F992-DBBD11D2EBE4}"/>
              </a:ext>
            </a:extLst>
          </p:cNvPr>
          <p:cNvSpPr txBox="1"/>
          <p:nvPr/>
        </p:nvSpPr>
        <p:spPr>
          <a:xfrm>
            <a:off x="-60145" y="6328840"/>
            <a:ext cx="5422900" cy="15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F294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Xarxa de vianants | Xarxa </a:t>
            </a:r>
            <a:r>
              <a:rPr lang="ca-ES" sz="900" b="1" i="1" dirty="0" err="1">
                <a:solidFill>
                  <a:srgbClr val="F294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ciclable</a:t>
            </a:r>
            <a:r>
              <a:rPr lang="ca-ES" sz="900" b="1" i="1" dirty="0">
                <a:solidFill>
                  <a:srgbClr val="F294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| Transport públic | Trànsit rodat | Mobilitat territorial</a:t>
            </a:r>
            <a:endParaRPr lang="ca-ES" sz="1200" dirty="0">
              <a:solidFill>
                <a:srgbClr val="F294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Gráfico 1488385131" descr="Autobús contorno">
            <a:extLst>
              <a:ext uri="{FF2B5EF4-FFF2-40B4-BE49-F238E27FC236}">
                <a16:creationId xmlns:a16="http://schemas.microsoft.com/office/drawing/2014/main" xmlns="" id="{B657F144-2076-A252-AED5-8DB7D333E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15318" y="5945287"/>
            <a:ext cx="540000" cy="540000"/>
          </a:xfrm>
          <a:prstGeom prst="rect">
            <a:avLst/>
          </a:prstGeom>
        </p:spPr>
      </p:pic>
      <p:sp>
        <p:nvSpPr>
          <p:cNvPr id="11" name="CuadroTexto 1">
            <a:extLst>
              <a:ext uri="{FF2B5EF4-FFF2-40B4-BE49-F238E27FC236}">
                <a16:creationId xmlns:a16="http://schemas.microsoft.com/office/drawing/2014/main" xmlns="" id="{46BDA7F3-F2BE-9548-8015-09F2A1ED279B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30332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xmlns="" id="{63443BEF-3077-5007-B843-9BD682B94284}"/>
              </a:ext>
            </a:extLst>
          </p:cNvPr>
          <p:cNvSpPr txBox="1"/>
          <p:nvPr/>
        </p:nvSpPr>
        <p:spPr>
          <a:xfrm>
            <a:off x="6698211" y="1997839"/>
            <a:ext cx="4695935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dirty="0">
                <a:latin typeface="Century Gothic" panose="020B0502020202020204" pitchFamily="34" charset="0"/>
              </a:rPr>
              <a:t>L’Agenda urbana és un instrument de planificació estratègica per definir la ciutat dels propers anys.</a:t>
            </a:r>
          </a:p>
          <a:p>
            <a:pPr algn="ctr"/>
            <a:endParaRPr lang="ca-ES" sz="2000" dirty="0">
              <a:latin typeface="Century Gothic" panose="020B0502020202020204" pitchFamily="34" charset="0"/>
            </a:endParaRPr>
          </a:p>
          <a:p>
            <a:pPr algn="ctr"/>
            <a:r>
              <a:rPr lang="ca-ES" sz="2000" dirty="0">
                <a:latin typeface="Century Gothic" panose="020B0502020202020204" pitchFamily="34" charset="0"/>
              </a:rPr>
              <a:t>S’emmarca en el context dels Objectius de Desenvolupament Sostenible (ODS), de l’Agenda Urbana Espanyola i de l’Agenda de pobles i ciutats Catalunya 2050.</a:t>
            </a:r>
          </a:p>
        </p:txBody>
      </p:sp>
      <p:pic>
        <p:nvPicPr>
          <p:cNvPr id="4" name="Imagen 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74694458-7D6C-95BB-816A-6FFA91C95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48" y="595841"/>
            <a:ext cx="3160552" cy="561942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7002115-67E1-DCEB-51A4-DE798D2B4BDB}"/>
              </a:ext>
            </a:extLst>
          </p:cNvPr>
          <p:cNvSpPr/>
          <p:nvPr/>
        </p:nvSpPr>
        <p:spPr>
          <a:xfrm>
            <a:off x="797856" y="380683"/>
            <a:ext cx="4695935" cy="6096634"/>
          </a:xfrm>
          <a:prstGeom prst="rect">
            <a:avLst/>
          </a:prstGeom>
          <a:noFill/>
          <a:ln>
            <a:solidFill>
              <a:srgbClr val="EBEDE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552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Matrius DAFO i elements clau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61CF154-6751-A3F4-6C3E-A7B7EA060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80" y="855699"/>
            <a:ext cx="5532120" cy="5021580"/>
          </a:xfrm>
          <a:prstGeom prst="rect">
            <a:avLst/>
          </a:prstGeom>
        </p:spPr>
      </p:pic>
      <p:sp>
        <p:nvSpPr>
          <p:cNvPr id="13" name="CuadroTexto 1">
            <a:extLst>
              <a:ext uri="{FF2B5EF4-FFF2-40B4-BE49-F238E27FC236}">
                <a16:creationId xmlns:a16="http://schemas.microsoft.com/office/drawing/2014/main" xmlns="" id="{851E0565-2705-5FE5-EBAF-9E87A1F2DDA8}"/>
              </a:ext>
            </a:extLst>
          </p:cNvPr>
          <p:cNvSpPr txBox="1"/>
          <p:nvPr/>
        </p:nvSpPr>
        <p:spPr>
          <a:xfrm>
            <a:off x="-327779" y="5874208"/>
            <a:ext cx="5746256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1600" b="1" dirty="0">
                <a:solidFill>
                  <a:srgbClr val="FDC400"/>
                </a:solidFill>
                <a:latin typeface="Century Gothic" panose="020B0502020202020204" pitchFamily="34" charset="0"/>
              </a:rPr>
              <a:t>INCLUSIÓ SOCIAL I IGUALTAT D’OPORTUNITATS</a:t>
            </a:r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xmlns="" id="{572DB318-A54F-A38A-DC44-C0F279C315EB}"/>
              </a:ext>
            </a:extLst>
          </p:cNvPr>
          <p:cNvSpPr txBox="1"/>
          <p:nvPr/>
        </p:nvSpPr>
        <p:spPr>
          <a:xfrm>
            <a:off x="58878" y="6347254"/>
            <a:ext cx="5359599" cy="15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it-IT" sz="900" b="1" i="1" dirty="0">
                <a:solidFill>
                  <a:srgbClr val="FDC4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Vulnerabilitat urbana i social | Igualtat i creació d’oportunitats</a:t>
            </a:r>
            <a:endParaRPr lang="ca-ES" sz="1200" dirty="0">
              <a:solidFill>
                <a:srgbClr val="FDC4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Gráfico 1480054334" descr="Reseña de cliente contorno">
            <a:extLst>
              <a:ext uri="{FF2B5EF4-FFF2-40B4-BE49-F238E27FC236}">
                <a16:creationId xmlns:a16="http://schemas.microsoft.com/office/drawing/2014/main" xmlns="" id="{B1EED421-D85A-FDA5-66D5-F1DCBA461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33263" y="5936491"/>
            <a:ext cx="540000" cy="540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7C4033CF-4224-57BC-3E22-ED51706A70A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130360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Matrius DAFO i elements clau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167AC00-5028-4642-1B74-2C869C09F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08"/>
          <a:stretch/>
        </p:blipFill>
        <p:spPr>
          <a:xfrm>
            <a:off x="7115086" y="460976"/>
            <a:ext cx="5076914" cy="6285049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EE2C66D5-B17F-EEE8-05FC-B62CB9EF0A41}"/>
              </a:ext>
            </a:extLst>
          </p:cNvPr>
          <p:cNvSpPr txBox="1"/>
          <p:nvPr/>
        </p:nvSpPr>
        <p:spPr>
          <a:xfrm>
            <a:off x="-288678" y="5844678"/>
            <a:ext cx="5746256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1600" b="1" dirty="0">
                <a:solidFill>
                  <a:srgbClr val="EA6EA3"/>
                </a:solidFill>
                <a:latin typeface="Century Gothic" panose="020B0502020202020204" pitchFamily="34" charset="0"/>
              </a:rPr>
              <a:t>MODELS PRODUCTIUS I ECONOMIA URBANA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xmlns="" id="{A8ED28D1-9480-7673-4652-D005D7218A4F}"/>
              </a:ext>
            </a:extLst>
          </p:cNvPr>
          <p:cNvSpPr txBox="1"/>
          <p:nvPr/>
        </p:nvSpPr>
        <p:spPr>
          <a:xfrm>
            <a:off x="-288678" y="6318893"/>
            <a:ext cx="5746256" cy="15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EA6EA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Productivitat local | Ocupació | Diversificació econòmica | Turisme sostenible</a:t>
            </a:r>
            <a:endParaRPr lang="ca-ES" sz="1200" dirty="0">
              <a:solidFill>
                <a:srgbClr val="EA6EA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Gráfico 1526132164" descr="Hucha contorno">
            <a:extLst>
              <a:ext uri="{FF2B5EF4-FFF2-40B4-BE49-F238E27FC236}">
                <a16:creationId xmlns:a16="http://schemas.microsoft.com/office/drawing/2014/main" xmlns="" id="{D6BF6AB0-B8BF-103D-F9E2-FE6246D7F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6332" y="5945287"/>
            <a:ext cx="540000" cy="540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B494859B-1480-223B-1EF6-193D06109C1D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411425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Matrius DAFO i elements clau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AEDB3FD-D99E-B93E-F526-AA1D9DD41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602" y="1055754"/>
            <a:ext cx="5532120" cy="5154168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F57E9560-A67E-96FB-9B63-C7AB49391105}"/>
              </a:ext>
            </a:extLst>
          </p:cNvPr>
          <p:cNvSpPr txBox="1"/>
          <p:nvPr/>
        </p:nvSpPr>
        <p:spPr>
          <a:xfrm>
            <a:off x="211721" y="5759644"/>
            <a:ext cx="5277411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1600" b="1" dirty="0">
                <a:solidFill>
                  <a:srgbClr val="967C21"/>
                </a:solidFill>
                <a:latin typeface="Century Gothic" panose="020B0502020202020204" pitchFamily="34" charset="0"/>
              </a:rPr>
              <a:t>HABITATGE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xmlns="" id="{75FC73AB-9811-FC3C-E32C-E4DE12CEEFE7}"/>
              </a:ext>
            </a:extLst>
          </p:cNvPr>
          <p:cNvSpPr txBox="1"/>
          <p:nvPr/>
        </p:nvSpPr>
        <p:spPr>
          <a:xfrm>
            <a:off x="211721" y="6254433"/>
            <a:ext cx="5277411" cy="15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967C2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 d’habitatge assequible | Accés a l’habitatge</a:t>
            </a:r>
            <a:endParaRPr lang="ca-ES" sz="1200" dirty="0">
              <a:solidFill>
                <a:srgbClr val="967C2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Gráfico 276842055" descr="Hogar contorno">
            <a:extLst>
              <a:ext uri="{FF2B5EF4-FFF2-40B4-BE49-F238E27FC236}">
                <a16:creationId xmlns:a16="http://schemas.microsoft.com/office/drawing/2014/main" xmlns="" id="{C9D50188-50AE-E17D-5D6A-460B3B5E1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48050" y="5870694"/>
            <a:ext cx="540000" cy="540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F3BF597D-4ADB-1864-718A-F3B86D6FB549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361129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Matrius DAFO i elements clau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EFDF69B-FBD1-1313-FD0C-0DE031DFC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4" b="3044"/>
          <a:stretch/>
        </p:blipFill>
        <p:spPr>
          <a:xfrm>
            <a:off x="6687237" y="460976"/>
            <a:ext cx="5461635" cy="6332982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A520498F-5717-9E5D-410C-ECF1A1C45639}"/>
              </a:ext>
            </a:extLst>
          </p:cNvPr>
          <p:cNvSpPr txBox="1"/>
          <p:nvPr/>
        </p:nvSpPr>
        <p:spPr>
          <a:xfrm>
            <a:off x="211721" y="5759644"/>
            <a:ext cx="5181355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1600" b="1" dirty="0">
                <a:solidFill>
                  <a:srgbClr val="CC071E"/>
                </a:solidFill>
                <a:latin typeface="Century Gothic" panose="020B0502020202020204" pitchFamily="34" charset="0"/>
              </a:rPr>
              <a:t>TRANSICIÓ DIGITAL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xmlns="" id="{13FAD223-4DFD-09ED-BB58-C9E6D7EDFA7E}"/>
              </a:ext>
            </a:extLst>
          </p:cNvPr>
          <p:cNvSpPr txBox="1"/>
          <p:nvPr/>
        </p:nvSpPr>
        <p:spPr>
          <a:xfrm>
            <a:off x="211722" y="6240763"/>
            <a:ext cx="5277411" cy="15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Digitalització | Administració electrònica | Bretxa digital</a:t>
            </a:r>
            <a:endParaRPr lang="ca-ES" sz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Gráfico 1055602677" descr="@ con relleno sólido">
            <a:extLst>
              <a:ext uri="{FF2B5EF4-FFF2-40B4-BE49-F238E27FC236}">
                <a16:creationId xmlns:a16="http://schemas.microsoft.com/office/drawing/2014/main" xmlns="" id="{A07329EA-9714-952D-1BAD-63FCCCE0C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52128" y="5903732"/>
            <a:ext cx="540000" cy="540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F2DF0AF0-D591-3621-A38D-7F8FA4F30FFD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302353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Matrius DAFO i elements clau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B1AFCD6-8292-4347-EE81-8E6D7926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543" y="543345"/>
            <a:ext cx="5532120" cy="6202680"/>
          </a:xfrm>
          <a:prstGeom prst="rect">
            <a:avLst/>
          </a:prstGeom>
        </p:spPr>
      </p:pic>
      <p:sp>
        <p:nvSpPr>
          <p:cNvPr id="13" name="CuadroTexto 1">
            <a:extLst>
              <a:ext uri="{FF2B5EF4-FFF2-40B4-BE49-F238E27FC236}">
                <a16:creationId xmlns:a16="http://schemas.microsoft.com/office/drawing/2014/main" xmlns="" id="{1D672DFD-7DBE-F7E3-792A-F84093248C32}"/>
              </a:ext>
            </a:extLst>
          </p:cNvPr>
          <p:cNvSpPr txBox="1"/>
          <p:nvPr/>
        </p:nvSpPr>
        <p:spPr>
          <a:xfrm>
            <a:off x="1443453" y="5287080"/>
            <a:ext cx="3919680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1600" b="1" dirty="0">
                <a:solidFill>
                  <a:srgbClr val="990D7D"/>
                </a:solidFill>
                <a:latin typeface="Century Gothic" panose="020B0502020202020204" pitchFamily="34" charset="0"/>
              </a:rPr>
              <a:t>INSTRUMENTS, GOVERNANÇA I QUALITAT DEMOCRÀTICA</a:t>
            </a:r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xmlns="" id="{F2EFC4A5-CE68-54C0-2132-48CB1B0620AC}"/>
              </a:ext>
            </a:extLst>
          </p:cNvPr>
          <p:cNvSpPr txBox="1"/>
          <p:nvPr/>
        </p:nvSpPr>
        <p:spPr>
          <a:xfrm>
            <a:off x="-168987" y="6215287"/>
            <a:ext cx="5532120" cy="31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990D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 normatiu | Participació ciutadana i governança multinivell | </a:t>
            </a:r>
          </a:p>
          <a:p>
            <a:pPr algn="r">
              <a:lnSpc>
                <a:spcPts val="400"/>
              </a:lnSpc>
              <a:spcAft>
                <a:spcPts val="800"/>
              </a:spcAft>
            </a:pPr>
            <a:r>
              <a:rPr lang="ca-ES" sz="900" b="1" i="1" dirty="0">
                <a:solidFill>
                  <a:srgbClr val="990D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 local i finançament | Formació i sensibilització</a:t>
            </a:r>
            <a:endParaRPr lang="ca-ES" sz="1200" dirty="0">
              <a:solidFill>
                <a:srgbClr val="990D7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Gráfico 1156595988" descr="Grupo de personas contorno">
            <a:extLst>
              <a:ext uri="{FF2B5EF4-FFF2-40B4-BE49-F238E27FC236}">
                <a16:creationId xmlns:a16="http://schemas.microsoft.com/office/drawing/2014/main" xmlns="" id="{6CC90E5F-9F34-2B09-C93E-8E5E99227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48050" y="5857024"/>
            <a:ext cx="540000" cy="540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05D67416-5AB0-9BEF-243B-D3F5F83A4646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3023630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Reptes i tasques pendents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07D770A-844F-F067-8D21-9568923C4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07"/>
          <a:stretch/>
        </p:blipFill>
        <p:spPr>
          <a:xfrm>
            <a:off x="2351838" y="1367790"/>
            <a:ext cx="7200000" cy="52520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D0EC62CB-6312-CEE1-4076-9E64C92194C3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30921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B13DBE3-A74F-A7F0-D680-363B6DD26634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Reptes i tasques pendents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E243E19-67B2-9073-1AD9-2CC6AF9C9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74"/>
          <a:stretch/>
        </p:blipFill>
        <p:spPr>
          <a:xfrm>
            <a:off x="2405749" y="1340638"/>
            <a:ext cx="7491945" cy="54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3233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1" y="460976"/>
            <a:ext cx="736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 PARTICIPATIVA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E07463A3-F14C-9DCB-7613-8D29BB641995}"/>
              </a:ext>
            </a:extLst>
          </p:cNvPr>
          <p:cNvSpPr txBox="1"/>
          <p:nvPr/>
        </p:nvSpPr>
        <p:spPr>
          <a:xfrm>
            <a:off x="211721" y="855699"/>
            <a:ext cx="10332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Resultat de l’enquesta ciutadana (juliol 2023)</a:t>
            </a:r>
          </a:p>
        </p:txBody>
      </p:sp>
      <p:sp>
        <p:nvSpPr>
          <p:cNvPr id="9" name="QuadreDeText 5">
            <a:extLst>
              <a:ext uri="{FF2B5EF4-FFF2-40B4-BE49-F238E27FC236}">
                <a16:creationId xmlns:a16="http://schemas.microsoft.com/office/drawing/2014/main" xmlns="" id="{92749560-748D-0C79-6915-BE4BAE8B5FA7}"/>
              </a:ext>
            </a:extLst>
          </p:cNvPr>
          <p:cNvSpPr txBox="1"/>
          <p:nvPr/>
        </p:nvSpPr>
        <p:spPr>
          <a:xfrm>
            <a:off x="336667" y="1688203"/>
            <a:ext cx="5460283" cy="4635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 persones han respost l’enquesta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 coneixement dels ODS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a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Punts forts 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Santa Susanna amb més consens: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L’entorn, el paisatge i la natura,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L’agricultura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turisme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tranquil·litat del poble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Punts febles </a:t>
            </a:r>
            <a:r>
              <a:rPr lang="ca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 Susanna amb més consens:</a:t>
            </a:r>
            <a:endParaRPr lang="ca-E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mal estat de les urbanitzacions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manca de neteja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L’Excés de </a:t>
            </a:r>
            <a:r>
              <a:rPr lang="ca-ES" sz="1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turismo</a:t>
            </a:r>
            <a:endParaRPr lang="ca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Deficiències en la gestió de residus</a:t>
            </a:r>
            <a:endParaRPr lang="ca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QuadreDeText 5">
            <a:extLst>
              <a:ext uri="{FF2B5EF4-FFF2-40B4-BE49-F238E27FC236}">
                <a16:creationId xmlns:a16="http://schemas.microsoft.com/office/drawing/2014/main" xmlns="" id="{592BB7C1-FDEE-2DF5-B85E-F6DBDAF84CD6}"/>
              </a:ext>
            </a:extLst>
          </p:cNvPr>
          <p:cNvSpPr txBox="1"/>
          <p:nvPr/>
        </p:nvSpPr>
        <p:spPr>
          <a:xfrm>
            <a:off x="6203480" y="1688202"/>
            <a:ext cx="5460283" cy="20212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Principals línies de millora:</a:t>
            </a: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 en la </a:t>
            </a: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 de residus</a:t>
            </a:r>
            <a:endParaRPr lang="es-ES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 de l’estat de les </a:t>
            </a: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urbanitzacions</a:t>
            </a:r>
            <a:endParaRPr lang="es-ES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 del </a:t>
            </a: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públic i la connectivitat cívica</a:t>
            </a:r>
            <a:endParaRPr lang="es-ES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 dels </a:t>
            </a: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serveis i equipaments 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manquen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 de la </a:t>
            </a: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ocupació en la gent jove</a:t>
            </a:r>
            <a:endParaRPr lang="es-ES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 de la </a:t>
            </a: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 ciutadana</a:t>
            </a:r>
            <a:endParaRPr lang="es-ES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Priorització del </a:t>
            </a: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teixit associatiu</a:t>
            </a:r>
            <a:endParaRPr lang="es-ES" sz="2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3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AE91D4-D726-821A-DF5B-6F1144AC5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7DE8E308-C79E-1DA3-4628-D36223112F1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A0D101-16DF-9A31-0A0F-2FCBC1321251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29A1B0FE-6967-5889-9763-A4A2B257D8D0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590BE23B-25FB-F5B3-FF5F-07A1B510F8FB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FB1938AB-59D1-4D04-6A02-1F43C672D78F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10B89FF6-BE61-71EF-7B47-E09C9EA8DB0B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94E45D4-3D65-F86E-F0B8-3C6F8412B26C}"/>
              </a:ext>
            </a:extLst>
          </p:cNvPr>
          <p:cNvSpPr txBox="1"/>
          <p:nvPr/>
        </p:nvSpPr>
        <p:spPr>
          <a:xfrm>
            <a:off x="211721" y="460976"/>
            <a:ext cx="736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DIAGNOSI PARTICIPATIVA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EE606392-439A-ADF5-FC88-A4C6FDB4D6A4}"/>
              </a:ext>
            </a:extLst>
          </p:cNvPr>
          <p:cNvSpPr txBox="1"/>
          <p:nvPr/>
        </p:nvSpPr>
        <p:spPr>
          <a:xfrm>
            <a:off x="211721" y="855699"/>
            <a:ext cx="10332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Resultat de l’enquesta ciutadana</a:t>
            </a:r>
          </a:p>
        </p:txBody>
      </p:sp>
      <p:sp>
        <p:nvSpPr>
          <p:cNvPr id="12" name="QuadreDeText 5">
            <a:extLst>
              <a:ext uri="{FF2B5EF4-FFF2-40B4-BE49-F238E27FC236}">
                <a16:creationId xmlns:a16="http://schemas.microsoft.com/office/drawing/2014/main" xmlns="" id="{29335D82-70F8-1DC1-7B6C-B582C1478185}"/>
              </a:ext>
            </a:extLst>
          </p:cNvPr>
          <p:cNvSpPr txBox="1"/>
          <p:nvPr/>
        </p:nvSpPr>
        <p:spPr>
          <a:xfrm>
            <a:off x="211721" y="1662045"/>
            <a:ext cx="5460283" cy="4916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 al </a:t>
            </a:r>
            <a:r>
              <a:rPr lang="ca-ES" sz="1400" b="1" dirty="0">
                <a:solidFill>
                  <a:srgbClr val="97BF0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territori, al paisatge i a la infraestructura verda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Preservar i potenciar el sòl agrícola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 al</a:t>
            </a:r>
            <a:r>
              <a:rPr lang="ca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400" b="1" dirty="0">
                <a:solidFill>
                  <a:srgbClr val="006AB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urbà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Millorar el servei sanitari del CAP en relació als horaris i oferir un servei de Pediatria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 al </a:t>
            </a:r>
            <a:r>
              <a:rPr lang="ca-ES" sz="1400" b="1" dirty="0">
                <a:solidFill>
                  <a:srgbClr val="00979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canvi climàtic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mesures davant la degradació de la zona litoral pels temporals, corrents marines, etc.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Potenciar l’ús de plaques solars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 a la </a:t>
            </a:r>
            <a:r>
              <a:rPr lang="ca-ES" sz="1400" b="1" dirty="0">
                <a:solidFill>
                  <a:srgbClr val="80234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 de recursos i a l’economia circular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Millorar la gestió dels residus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 a la </a:t>
            </a:r>
            <a:r>
              <a:rPr lang="ca-ES" sz="1400" b="1" dirty="0">
                <a:solidFill>
                  <a:srgbClr val="F294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mobilitat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Millorar el transport públic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Millorar la connectivitat a peu i en bicicleta, sobretot entre les urbanitzacions i el nucli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Eliminar barreres arquitectòniques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Millorar la connectivitat cívica a la carretera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QuadreDeText 5">
            <a:extLst>
              <a:ext uri="{FF2B5EF4-FFF2-40B4-BE49-F238E27FC236}">
                <a16:creationId xmlns:a16="http://schemas.microsoft.com/office/drawing/2014/main" xmlns="" id="{BC099111-D17A-524D-336C-D0AF27D98480}"/>
              </a:ext>
            </a:extLst>
          </p:cNvPr>
          <p:cNvSpPr txBox="1"/>
          <p:nvPr/>
        </p:nvSpPr>
        <p:spPr>
          <a:xfrm>
            <a:off x="6096000" y="1662044"/>
            <a:ext cx="5460283" cy="48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 a la </a:t>
            </a:r>
            <a:r>
              <a:rPr lang="ca-ES" sz="1400" b="1" dirty="0">
                <a:solidFill>
                  <a:srgbClr val="FDC4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cohesió social i a la igualtat d’oportunitats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l’ocupació juvenil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el teixit associatiu i les activitats de lleure, especialment per a joves i les activitats esportives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 a </a:t>
            </a:r>
            <a:r>
              <a:rPr lang="ca-ES" sz="1400" b="1" dirty="0">
                <a:solidFill>
                  <a:srgbClr val="EA6EA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l’economia urbana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Potenciar el comerç de proximitat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 a </a:t>
            </a:r>
            <a:r>
              <a:rPr lang="ca-ES" sz="1400" b="1" dirty="0">
                <a:solidFill>
                  <a:srgbClr val="967C2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l’habitatge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Garantir l’accés a l’habitatge als joves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Garantir que el manteniment de l’habitatge a la gent gran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 a </a:t>
            </a:r>
            <a:r>
              <a:rPr lang="ca-ES" sz="1400" b="1" dirty="0">
                <a:solidFill>
                  <a:srgbClr val="CC071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l’era digital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Millorar la xarxa d’internet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relació als </a:t>
            </a:r>
            <a:r>
              <a:rPr lang="ca-ES" sz="1400" b="1" dirty="0">
                <a:solidFill>
                  <a:srgbClr val="990D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instruments de governança</a:t>
            </a: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entury Gothic" panose="020B0502020202020204" pitchFamily="34" charset="0"/>
              <a:buChar char="-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Millorar la participació ciutadana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QuadreDeText 5">
            <a:extLst>
              <a:ext uri="{FF2B5EF4-FFF2-40B4-BE49-F238E27FC236}">
                <a16:creationId xmlns:a16="http://schemas.microsoft.com/office/drawing/2014/main" xmlns="" id="{98093813-716E-68C0-CF6A-7133252201B1}"/>
              </a:ext>
            </a:extLst>
          </p:cNvPr>
          <p:cNvSpPr txBox="1"/>
          <p:nvPr/>
        </p:nvSpPr>
        <p:spPr>
          <a:xfrm>
            <a:off x="211720" y="1306384"/>
            <a:ext cx="11344563" cy="30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Principals línies de millora en relació als objectius de l’Agenda urbana espanyola:</a:t>
            </a:r>
            <a:endParaRPr lang="es-E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98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VISIONS</a:t>
            </a:r>
          </a:p>
        </p:txBody>
      </p:sp>
      <p:graphicFrame>
        <p:nvGraphicFramePr>
          <p:cNvPr id="11" name="QuadreDeText 9">
            <a:extLst>
              <a:ext uri="{FF2B5EF4-FFF2-40B4-BE49-F238E27FC236}">
                <a16:creationId xmlns:a16="http://schemas.microsoft.com/office/drawing/2014/main" xmlns="" id="{09C43150-E8B7-DF2F-72AA-D4DEE2531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367511"/>
              </p:ext>
            </p:extLst>
          </p:nvPr>
        </p:nvGraphicFramePr>
        <p:xfrm>
          <a:off x="1961990" y="1237494"/>
          <a:ext cx="8410736" cy="508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Gráfico 11" descr="Grupo con relleno sólido">
            <a:extLst>
              <a:ext uri="{FF2B5EF4-FFF2-40B4-BE49-F238E27FC236}">
                <a16:creationId xmlns:a16="http://schemas.microsoft.com/office/drawing/2014/main" xmlns="" id="{BC22ABFA-F7B4-20F9-216D-ADF5B5CA89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35050" y="1809262"/>
            <a:ext cx="360000" cy="360000"/>
          </a:xfrm>
          <a:prstGeom prst="rect">
            <a:avLst/>
          </a:prstGeom>
        </p:spPr>
      </p:pic>
      <p:pic>
        <p:nvPicPr>
          <p:cNvPr id="13" name="Gráfico 12" descr="Globo terráqueo: América con relleno sólido">
            <a:extLst>
              <a:ext uri="{FF2B5EF4-FFF2-40B4-BE49-F238E27FC236}">
                <a16:creationId xmlns:a16="http://schemas.microsoft.com/office/drawing/2014/main" xmlns="" id="{517087FD-B16E-C737-28FF-E067E88DE1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435050" y="3069000"/>
            <a:ext cx="360000" cy="360000"/>
          </a:xfrm>
          <a:prstGeom prst="rect">
            <a:avLst/>
          </a:prstGeom>
        </p:spPr>
      </p:pic>
      <p:pic>
        <p:nvPicPr>
          <p:cNvPr id="14" name="Gráfico 13" descr="Flecha circular contorno">
            <a:extLst>
              <a:ext uri="{FF2B5EF4-FFF2-40B4-BE49-F238E27FC236}">
                <a16:creationId xmlns:a16="http://schemas.microsoft.com/office/drawing/2014/main" xmlns="" id="{6D00F3A8-C9F7-EC98-B203-4A93AA162D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435050" y="5228476"/>
            <a:ext cx="360000" cy="360000"/>
          </a:xfrm>
          <a:prstGeom prst="rect">
            <a:avLst/>
          </a:prstGeom>
        </p:spPr>
      </p:pic>
      <p:pic>
        <p:nvPicPr>
          <p:cNvPr id="15" name="Gráfico 14" descr="Onda contorno">
            <a:extLst>
              <a:ext uri="{FF2B5EF4-FFF2-40B4-BE49-F238E27FC236}">
                <a16:creationId xmlns:a16="http://schemas.microsoft.com/office/drawing/2014/main" xmlns="" id="{7764278D-4374-2B86-05B1-FA7C1F44E9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435050" y="414873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4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65F4623-C04F-100E-5B13-FB63C1D48C56}"/>
              </a:ext>
            </a:extLst>
          </p:cNvPr>
          <p:cNvSpPr txBox="1"/>
          <p:nvPr/>
        </p:nvSpPr>
        <p:spPr>
          <a:xfrm>
            <a:off x="211722" y="254788"/>
            <a:ext cx="57401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Century Gothic" panose="020B0502020202020204" pitchFamily="34" charset="0"/>
              </a:rPr>
              <a:t>CONTINGUT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77C04C57-6EE2-A5D1-2139-A597256C7158}"/>
              </a:ext>
            </a:extLst>
          </p:cNvPr>
          <p:cNvSpPr txBox="1">
            <a:spLocks/>
          </p:cNvSpPr>
          <p:nvPr/>
        </p:nvSpPr>
        <p:spPr>
          <a:xfrm>
            <a:off x="4343206" y="2294965"/>
            <a:ext cx="3505587" cy="23935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dirty="0">
                <a:latin typeface="Century Gothic" panose="020B0502020202020204" pitchFamily="34" charset="0"/>
              </a:rPr>
              <a:t>Crèdits</a:t>
            </a:r>
          </a:p>
          <a:p>
            <a:r>
              <a:rPr lang="ca-ES" sz="1800" dirty="0">
                <a:latin typeface="Century Gothic" panose="020B0502020202020204" pitchFamily="34" charset="0"/>
              </a:rPr>
              <a:t>Introducció</a:t>
            </a:r>
          </a:p>
          <a:p>
            <a:r>
              <a:rPr lang="ca-ES" sz="1800" dirty="0">
                <a:latin typeface="Century Gothic" panose="020B0502020202020204" pitchFamily="34" charset="0"/>
              </a:rPr>
              <a:t>Fase 1. Treballs inicials</a:t>
            </a:r>
          </a:p>
          <a:p>
            <a:r>
              <a:rPr lang="ca-ES" sz="1800" dirty="0">
                <a:latin typeface="Century Gothic" panose="020B0502020202020204" pitchFamily="34" charset="0"/>
              </a:rPr>
              <a:t>Fase 2. Anàlisi i diagnosi</a:t>
            </a:r>
          </a:p>
          <a:p>
            <a:r>
              <a:rPr lang="ca-ES" sz="1800" dirty="0">
                <a:latin typeface="Century Gothic" panose="020B0502020202020204" pitchFamily="34" charset="0"/>
              </a:rPr>
              <a:t>Fase 3. Pla d’acció</a:t>
            </a:r>
          </a:p>
          <a:p>
            <a:r>
              <a:rPr lang="ca-ES" sz="1800" dirty="0">
                <a:latin typeface="Century Gothic" panose="020B0502020202020204" pitchFamily="34" charset="0"/>
              </a:rPr>
              <a:t>Fase 4. Pla de seguiment</a:t>
            </a:r>
          </a:p>
        </p:txBody>
      </p:sp>
    </p:spTree>
    <p:extLst>
      <p:ext uri="{BB962C8B-B14F-4D97-AF65-F5344CB8AC3E}">
        <p14:creationId xmlns:p14="http://schemas.microsoft.com/office/powerpoint/2010/main" val="2361881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LÍNIES ESTRATÈGIQUES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7B94632-97D1-EDBD-F557-844FEEF8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18" y="1107976"/>
            <a:ext cx="8894064" cy="505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0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A7FFC4-7FFA-7F94-D06D-1FE3A4BA0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68724BAC-F1DB-D776-F009-75F2B4442785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E7D6791-3D21-AA16-D9B4-FFA223E626C4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5C91FB5A-02D5-7100-C759-0EC6A482256A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979E3076-30F2-8FE3-C8C2-260AF8DD9A1A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8AA8EC71-C180-E92C-7722-44B034F38DAD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40FEA14E-A671-DA78-A989-04F08CEED279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103DDB2B-64C8-116B-9368-9A90858D1A48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LÍNIES ESTRATÈGIQUES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309B55B-CD0C-539A-5E37-25FE6B12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18" y="1115424"/>
            <a:ext cx="8894064" cy="48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1AB9B2-2C38-7313-2020-459B6004A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42123DEB-2829-4A4A-79BA-7E392A44929D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26061E-7566-81CB-1549-44B1ACE58D3E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8B00952-C305-F5EF-1FB2-CD17DBF0BC08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9699FBAD-1AF2-5CA4-D818-8AD41FDD4414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F1DDAF51-DBEA-EEE9-226C-00E4E5E99E3B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15E868FF-21D7-307B-7497-9ACB84F604F9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BAE41A51-FA55-525D-755E-54B1D53607B6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LÍNIES ESTRATÈGIQUES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2BB0253-12D2-9379-E2D6-DFC6C776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18" y="1373823"/>
            <a:ext cx="8894064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88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959BA4-C733-BEC5-042C-F3B016560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4838AC3B-201C-358D-428C-C3A11FF69399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743B3FF-679C-CDD8-D01C-ABA4DABC822D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44D06A2D-AEA3-2487-B67C-99649A6BF0D5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A934C809-5526-4C50-B4DD-15DFBB158A81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86B5E5F7-D9BD-EF40-4224-D8908D2E764E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88B35F96-B81A-9618-C1BD-BBD12843C3AD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3DC42E4C-BBAA-129F-B5F7-5E08BDDD32A4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LÍNIES ESTRATÈGIQUES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E4C3D96-AACE-332F-D772-BFA1977A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18" y="1839405"/>
            <a:ext cx="8894064" cy="32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92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ACTUACIONS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F73CB2B-06EA-C541-A6D2-78B31E15C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274"/>
          <a:stretch/>
        </p:blipFill>
        <p:spPr>
          <a:xfrm>
            <a:off x="2353800" y="854388"/>
            <a:ext cx="7484400" cy="59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08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ACTUACIONS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B67733F-AA9E-86C4-C264-64B240B3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490" y="1210232"/>
            <a:ext cx="6961709" cy="42586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C13ACC3-3D96-722A-C61D-48D753B2D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179" b="46274"/>
          <a:stretch/>
        </p:blipFill>
        <p:spPr>
          <a:xfrm>
            <a:off x="2353800" y="854388"/>
            <a:ext cx="1258976" cy="59053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AD774818-01A1-F4A2-4D71-5FC14093E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6763"/>
          <a:stretch/>
        </p:blipFill>
        <p:spPr>
          <a:xfrm>
            <a:off x="2353800" y="854388"/>
            <a:ext cx="7484400" cy="3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10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ACTUACIONS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6A9A3A6-ED6B-2C3A-D10B-823F6DD8D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2843"/>
          <a:stretch/>
        </p:blipFill>
        <p:spPr>
          <a:xfrm>
            <a:off x="2353800" y="1461722"/>
            <a:ext cx="7484400" cy="41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04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ACTUACIONS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6A9A3A6-ED6B-2C3A-D10B-823F6DD8D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56" b="3848"/>
          <a:stretch/>
        </p:blipFill>
        <p:spPr>
          <a:xfrm>
            <a:off x="2353800" y="1532965"/>
            <a:ext cx="7484400" cy="42940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744AB1C-303D-61D0-D939-E61628BE3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82340" b="52843"/>
          <a:stretch/>
        </p:blipFill>
        <p:spPr>
          <a:xfrm>
            <a:off x="2353800" y="1461722"/>
            <a:ext cx="1321729" cy="41412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D58ABA0-25D3-4F36-B6B5-9DA33C4AE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96203"/>
          <a:stretch/>
        </p:blipFill>
        <p:spPr>
          <a:xfrm>
            <a:off x="2353800" y="1164207"/>
            <a:ext cx="74844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5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ACTUACIONS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616F894-110F-1E05-3325-A181B0C9F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28" y="1231840"/>
            <a:ext cx="7484543" cy="52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41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ACTUACIONS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D029028-5667-FE30-8EE5-A08A5CBA5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00" y="1681944"/>
            <a:ext cx="7484400" cy="3567138"/>
          </a:xfrm>
          <a:prstGeom prst="rect">
            <a:avLst/>
          </a:prstGeom>
        </p:spPr>
      </p:pic>
      <p:pic>
        <p:nvPicPr>
          <p:cNvPr id="2049" name="Gráfico 1090504009" descr="Flecha circular contorno">
            <a:extLst>
              <a:ext uri="{FF2B5EF4-FFF2-40B4-BE49-F238E27FC236}">
                <a16:creationId xmlns:a16="http://schemas.microsoft.com/office/drawing/2014/main" xmlns="" id="{8E20E897-7664-E979-35B9-F47C7C51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42" t="-20000" r="-19583" b="-15625"/>
          <a:stretch>
            <a:fillRect/>
          </a:stretch>
        </p:blipFill>
        <p:spPr bwMode="auto">
          <a:xfrm>
            <a:off x="0" y="0"/>
            <a:ext cx="409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0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Crèdits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bg1">
                    <a:lumMod val="50000"/>
                  </a:schemeClr>
                </a:solidFill>
              </a:rPr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>
                <a:solidFill>
                  <a:schemeClr val="bg1">
                    <a:lumMod val="50000"/>
                  </a:schemeClr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>
                <a:solidFill>
                  <a:schemeClr val="bg1">
                    <a:lumMod val="50000"/>
                  </a:schemeClr>
                </a:solidFill>
              </a:rPr>
              <a:t>Fase 4. Seguiment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FEA9DE3F-9925-DAE9-C83F-59EB86278A02}"/>
              </a:ext>
            </a:extLst>
          </p:cNvPr>
          <p:cNvSpPr txBox="1"/>
          <p:nvPr/>
        </p:nvSpPr>
        <p:spPr>
          <a:xfrm>
            <a:off x="2255675" y="612126"/>
            <a:ext cx="4643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>
                <a:latin typeface="Century Gothic" panose="020B0502020202020204" pitchFamily="34" charset="0"/>
              </a:rPr>
              <a:t>EQUIP REDACTOR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558E6813-7AF3-6A56-3A43-675CF7F9FE6D}"/>
              </a:ext>
            </a:extLst>
          </p:cNvPr>
          <p:cNvSpPr txBox="1"/>
          <p:nvPr/>
        </p:nvSpPr>
        <p:spPr>
          <a:xfrm>
            <a:off x="2255675" y="3186332"/>
            <a:ext cx="10787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>
                <a:latin typeface="Century Gothic" panose="020B0502020202020204" pitchFamily="34" charset="0"/>
              </a:rPr>
              <a:t>ENS DESTINATARI: AJUNTAMENT DE SANTA SUSANNA</a:t>
            </a:r>
          </a:p>
        </p:txBody>
      </p:sp>
      <p:sp>
        <p:nvSpPr>
          <p:cNvPr id="12" name="CuadroTexto 1">
            <a:extLst>
              <a:ext uri="{FF2B5EF4-FFF2-40B4-BE49-F238E27FC236}">
                <a16:creationId xmlns:a16="http://schemas.microsoft.com/office/drawing/2014/main" xmlns="" id="{80110EF2-F06E-5009-E8F6-86A15B5E3B64}"/>
              </a:ext>
            </a:extLst>
          </p:cNvPr>
          <p:cNvSpPr txBox="1"/>
          <p:nvPr/>
        </p:nvSpPr>
        <p:spPr>
          <a:xfrm>
            <a:off x="2255675" y="5077949"/>
            <a:ext cx="53553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>
                <a:latin typeface="Century Gothic" panose="020B0502020202020204" pitchFamily="34" charset="0"/>
              </a:rPr>
              <a:t>CONTRACTACIÓ I GESTIÓ: </a:t>
            </a:r>
          </a:p>
          <a:p>
            <a:r>
              <a:rPr lang="ca-ES" sz="1100" b="1" dirty="0">
                <a:latin typeface="Century Gothic" panose="020B0502020202020204" pitchFamily="34" charset="0"/>
              </a:rPr>
              <a:t>DIPUTACIÓ DE BARCELONA. ÀREA D’INFRAESTRUCTURES I ESPAIS NATURALS. </a:t>
            </a:r>
          </a:p>
          <a:p>
            <a:r>
              <a:rPr lang="ca-ES" sz="1100" b="1" dirty="0">
                <a:latin typeface="Century Gothic" panose="020B0502020202020204" pitchFamily="34" charset="0"/>
              </a:rPr>
              <a:t>GERÈNCIA DE SERVEIS D’HABITATGE, URBANISME I ACTIVITATS</a:t>
            </a:r>
          </a:p>
        </p:txBody>
      </p:sp>
      <p:pic>
        <p:nvPicPr>
          <p:cNvPr id="14" name="Imatge 11">
            <a:extLst>
              <a:ext uri="{FF2B5EF4-FFF2-40B4-BE49-F238E27FC236}">
                <a16:creationId xmlns:a16="http://schemas.microsoft.com/office/drawing/2014/main" xmlns="" id="{34220FD9-19D6-F4C1-82A3-ABCDA8BA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49" y="977174"/>
            <a:ext cx="1307702" cy="457304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664726D8-3A13-311C-6ED7-5C679C664972}"/>
              </a:ext>
            </a:extLst>
          </p:cNvPr>
          <p:cNvGrpSpPr/>
          <p:nvPr/>
        </p:nvGrpSpPr>
        <p:grpSpPr>
          <a:xfrm>
            <a:off x="4669008" y="945692"/>
            <a:ext cx="5686604" cy="1918033"/>
            <a:chOff x="409396" y="1537018"/>
            <a:chExt cx="5686604" cy="1918033"/>
          </a:xfrm>
        </p:grpSpPr>
        <p:sp>
          <p:nvSpPr>
            <p:cNvPr id="13" name="CuadroTexto 1">
              <a:extLst>
                <a:ext uri="{FF2B5EF4-FFF2-40B4-BE49-F238E27FC236}">
                  <a16:creationId xmlns:a16="http://schemas.microsoft.com/office/drawing/2014/main" xmlns="" id="{512A9B39-086B-48A4-69B0-7AC4A9A3465D}"/>
                </a:ext>
              </a:extLst>
            </p:cNvPr>
            <p:cNvSpPr txBox="1"/>
            <p:nvPr/>
          </p:nvSpPr>
          <p:spPr>
            <a:xfrm>
              <a:off x="409396" y="1537018"/>
              <a:ext cx="2315873" cy="191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Georgina Vázquez </a:t>
              </a:r>
              <a:r>
                <a:rPr lang="ca-ES" sz="1050" dirty="0" err="1">
                  <a:latin typeface="Century Gothic" panose="020B0502020202020204" pitchFamily="34" charset="0"/>
                </a:rPr>
                <a:t>Utzet</a:t>
              </a:r>
              <a:endParaRPr lang="ca-ES" sz="105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Enric González Duran</a:t>
              </a:r>
            </a:p>
            <a:p>
              <a:pPr>
                <a:lnSpc>
                  <a:spcPts val="1300"/>
                </a:lnSpc>
              </a:pPr>
              <a:endParaRPr lang="ca-ES" sz="105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Clara Grenzner Matheu</a:t>
              </a:r>
            </a:p>
            <a:p>
              <a:pPr>
                <a:lnSpc>
                  <a:spcPts val="1300"/>
                </a:lnSpc>
              </a:pPr>
              <a:endParaRPr lang="ca-ES" sz="105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endParaRPr lang="ca-ES" sz="105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endParaRPr lang="ca-ES" sz="105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Gemma Vilà </a:t>
              </a:r>
              <a:r>
                <a:rPr lang="ca-ES" sz="1050" dirty="0" err="1">
                  <a:latin typeface="Century Gothic" panose="020B0502020202020204" pitchFamily="34" charset="0"/>
                </a:rPr>
                <a:t>Busqued</a:t>
              </a:r>
              <a:r>
                <a:rPr lang="ca-ES" sz="1050" dirty="0">
                  <a:latin typeface="Century Gothic" panose="020B0502020202020204" pitchFamily="34" charset="0"/>
                </a:rPr>
                <a:t>	</a:t>
              </a:r>
            </a:p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Cristina Valls i Jubany    	</a:t>
              </a:r>
            </a:p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Carles </a:t>
              </a:r>
              <a:r>
                <a:rPr lang="ca-ES" sz="1050" dirty="0" err="1">
                  <a:latin typeface="Century Gothic" panose="020B0502020202020204" pitchFamily="34" charset="0"/>
                </a:rPr>
                <a:t>Casabona</a:t>
              </a:r>
              <a:r>
                <a:rPr lang="ca-ES" sz="1050" dirty="0">
                  <a:latin typeface="Century Gothic" panose="020B0502020202020204" pitchFamily="34" charset="0"/>
                </a:rPr>
                <a:t> Ferré	</a:t>
              </a:r>
            </a:p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Mar González Duran</a:t>
              </a:r>
            </a:p>
          </p:txBody>
        </p:sp>
        <p:sp>
          <p:nvSpPr>
            <p:cNvPr id="15" name="CuadroTexto 1">
              <a:extLst>
                <a:ext uri="{FF2B5EF4-FFF2-40B4-BE49-F238E27FC236}">
                  <a16:creationId xmlns:a16="http://schemas.microsoft.com/office/drawing/2014/main" xmlns="" id="{FEF9127C-2D0F-A99F-E276-97D3BEE5C313}"/>
                </a:ext>
              </a:extLst>
            </p:cNvPr>
            <p:cNvSpPr txBox="1"/>
            <p:nvPr/>
          </p:nvSpPr>
          <p:spPr>
            <a:xfrm>
              <a:off x="2408822" y="1542155"/>
              <a:ext cx="3687178" cy="191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ca-ES" sz="1000" dirty="0">
                  <a:latin typeface="Century Gothic" panose="020B0502020202020204" pitchFamily="34" charset="0"/>
                </a:rPr>
                <a:t>Arquitecta directora de l’equip</a:t>
              </a:r>
            </a:p>
            <a:p>
              <a:pPr>
                <a:lnSpc>
                  <a:spcPts val="1300"/>
                </a:lnSpc>
              </a:pPr>
              <a:r>
                <a:rPr lang="ca-ES" sz="1000" dirty="0">
                  <a:latin typeface="Century Gothic" panose="020B0502020202020204" pitchFamily="34" charset="0"/>
                </a:rPr>
                <a:t>arquitecte</a:t>
              </a:r>
            </a:p>
            <a:p>
              <a:pPr>
                <a:lnSpc>
                  <a:spcPts val="1300"/>
                </a:lnSpc>
              </a:pPr>
              <a:endParaRPr lang="ca-ES" sz="100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ca-ES" sz="1000" dirty="0">
                  <a:latin typeface="Century Gothic" panose="020B0502020202020204" pitchFamily="34" charset="0"/>
                </a:rPr>
                <a:t>arquitecta</a:t>
              </a:r>
            </a:p>
            <a:p>
              <a:pPr>
                <a:lnSpc>
                  <a:spcPts val="1300"/>
                </a:lnSpc>
              </a:pPr>
              <a:endParaRPr lang="ca-ES" sz="100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endParaRPr lang="ca-ES" sz="100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endParaRPr lang="ca-ES" sz="100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ca-ES" sz="1000" dirty="0">
                  <a:latin typeface="Century Gothic" panose="020B0502020202020204" pitchFamily="34" charset="0"/>
                </a:rPr>
                <a:t>Llicenciada en sociologia</a:t>
              </a:r>
            </a:p>
            <a:p>
              <a:pPr>
                <a:lnSpc>
                  <a:spcPts val="1300"/>
                </a:lnSpc>
              </a:pPr>
              <a:r>
                <a:rPr lang="ca-ES" sz="1000" dirty="0">
                  <a:latin typeface="Century Gothic" panose="020B0502020202020204" pitchFamily="34" charset="0"/>
                </a:rPr>
                <a:t>Sociòloga (participació ciutadana). Malla d’Idees</a:t>
              </a:r>
            </a:p>
            <a:p>
              <a:pPr>
                <a:lnSpc>
                  <a:spcPts val="1300"/>
                </a:lnSpc>
              </a:pPr>
              <a:r>
                <a:rPr lang="ca-ES" sz="1000" dirty="0">
                  <a:latin typeface="Century Gothic" panose="020B0502020202020204" pitchFamily="34" charset="0"/>
                </a:rPr>
                <a:t>Llicenciat en ciències ambientals</a:t>
              </a:r>
            </a:p>
            <a:p>
              <a:pPr>
                <a:lnSpc>
                  <a:spcPts val="1300"/>
                </a:lnSpc>
              </a:pPr>
              <a:r>
                <a:rPr lang="ca-ES" sz="1000" dirty="0" smtClean="0">
                  <a:latin typeface="Century Gothic" panose="020B0502020202020204" pitchFamily="34" charset="0"/>
                </a:rPr>
                <a:t>Llicenciada en publicitat</a:t>
              </a:r>
              <a:endParaRPr lang="ca-ES" sz="10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7" name="Imatge 12" descr="Imatge que conté text&#10;&#10;Descripció generada automàticament">
            <a:extLst>
              <a:ext uri="{FF2B5EF4-FFF2-40B4-BE49-F238E27FC236}">
                <a16:creationId xmlns:a16="http://schemas.microsoft.com/office/drawing/2014/main" xmlns="" id="{1CA7A2B6-07C0-4ED3-BC87-11A95F0D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49" y="3747074"/>
            <a:ext cx="1250315" cy="544195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E8857DA0-12A5-ED04-C253-41F2E1F2FDFF}"/>
              </a:ext>
            </a:extLst>
          </p:cNvPr>
          <p:cNvGrpSpPr/>
          <p:nvPr/>
        </p:nvGrpSpPr>
        <p:grpSpPr>
          <a:xfrm>
            <a:off x="4669008" y="3678729"/>
            <a:ext cx="5686604" cy="1084471"/>
            <a:chOff x="338420" y="4828753"/>
            <a:chExt cx="5686604" cy="1084471"/>
          </a:xfrm>
        </p:grpSpPr>
        <p:sp>
          <p:nvSpPr>
            <p:cNvPr id="19" name="CuadroTexto 1">
              <a:extLst>
                <a:ext uri="{FF2B5EF4-FFF2-40B4-BE49-F238E27FC236}">
                  <a16:creationId xmlns:a16="http://schemas.microsoft.com/office/drawing/2014/main" xmlns="" id="{32003F5E-89F9-6DE9-712C-8D2386D74EAB}"/>
                </a:ext>
              </a:extLst>
            </p:cNvPr>
            <p:cNvSpPr txBox="1"/>
            <p:nvPr/>
          </p:nvSpPr>
          <p:spPr>
            <a:xfrm>
              <a:off x="338420" y="4828753"/>
              <a:ext cx="2315873" cy="108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Joan </a:t>
              </a:r>
              <a:r>
                <a:rPr lang="ca-ES" sz="1050" dirty="0" err="1">
                  <a:latin typeface="Century Gothic" panose="020B0502020202020204" pitchFamily="34" charset="0"/>
                </a:rPr>
                <a:t>Campolier</a:t>
              </a:r>
              <a:r>
                <a:rPr lang="ca-ES" sz="1050" dirty="0">
                  <a:latin typeface="Century Gothic" panose="020B0502020202020204" pitchFamily="34" charset="0"/>
                </a:rPr>
                <a:t> </a:t>
              </a:r>
              <a:r>
                <a:rPr lang="ca-ES" sz="1050" dirty="0" err="1">
                  <a:latin typeface="Century Gothic" panose="020B0502020202020204" pitchFamily="34" charset="0"/>
                </a:rPr>
                <a:t>Monsant</a:t>
              </a:r>
              <a:endParaRPr lang="ca-ES" sz="105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Sílvia Vives Morell</a:t>
              </a:r>
            </a:p>
            <a:p>
              <a:pPr>
                <a:lnSpc>
                  <a:spcPts val="1300"/>
                </a:lnSpc>
              </a:pPr>
              <a:endParaRPr lang="ca-ES" sz="105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endParaRPr lang="ca-ES" sz="105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endParaRPr lang="ca-ES" sz="105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Rafael Moreno </a:t>
              </a:r>
              <a:r>
                <a:rPr lang="ca-ES" sz="1050" dirty="0" err="1">
                  <a:latin typeface="Century Gothic" panose="020B0502020202020204" pitchFamily="34" charset="0"/>
                </a:rPr>
                <a:t>Sànchez</a:t>
              </a:r>
              <a:endParaRPr lang="ca-E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CuadroTexto 1">
              <a:extLst>
                <a:ext uri="{FF2B5EF4-FFF2-40B4-BE49-F238E27FC236}">
                  <a16:creationId xmlns:a16="http://schemas.microsoft.com/office/drawing/2014/main" xmlns="" id="{A34053C9-A5B4-C2EF-7DD3-B1D1BEFD41B6}"/>
                </a:ext>
              </a:extLst>
            </p:cNvPr>
            <p:cNvSpPr txBox="1"/>
            <p:nvPr/>
          </p:nvSpPr>
          <p:spPr>
            <a:xfrm>
              <a:off x="2337846" y="4833890"/>
              <a:ext cx="3687178" cy="107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ca-ES" sz="1000" dirty="0">
                  <a:latin typeface="Century Gothic" panose="020B0502020202020204" pitchFamily="34" charset="0"/>
                </a:rPr>
                <a:t>Alcalde</a:t>
              </a:r>
            </a:p>
            <a:p>
              <a:pPr>
                <a:lnSpc>
                  <a:spcPts val="1300"/>
                </a:lnSpc>
              </a:pPr>
              <a:r>
                <a:rPr lang="ca-ES" sz="1000" dirty="0">
                  <a:latin typeface="Century Gothic" panose="020B0502020202020204" pitchFamily="34" charset="0"/>
                </a:rPr>
                <a:t>Regidora de Sostenibilitat, Innovació, Comunicació, Turisme, Festes, Fons Europeus, OAC, Transparència i Agenda Urbana Local.</a:t>
              </a:r>
            </a:p>
            <a:p>
              <a:pPr>
                <a:lnSpc>
                  <a:spcPts val="1300"/>
                </a:lnSpc>
              </a:pPr>
              <a:endParaRPr lang="ca-ES" sz="100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ca-ES" sz="1000" dirty="0" err="1">
                  <a:latin typeface="Century Gothic" panose="020B0502020202020204" pitchFamily="34" charset="0"/>
                </a:rPr>
                <a:t>Smart</a:t>
              </a:r>
              <a:r>
                <a:rPr lang="ca-ES" sz="1000" dirty="0">
                  <a:latin typeface="Century Gothic" panose="020B0502020202020204" pitchFamily="34" charset="0"/>
                </a:rPr>
                <a:t> </a:t>
              </a:r>
              <a:r>
                <a:rPr lang="ca-ES" sz="1000" dirty="0" err="1">
                  <a:latin typeface="Century Gothic" panose="020B0502020202020204" pitchFamily="34" charset="0"/>
                </a:rPr>
                <a:t>Destination</a:t>
              </a:r>
              <a:r>
                <a:rPr lang="ca-ES" sz="1000" dirty="0">
                  <a:latin typeface="Century Gothic" panose="020B0502020202020204" pitchFamily="34" charset="0"/>
                </a:rPr>
                <a:t> Manager i </a:t>
              </a:r>
              <a:r>
                <a:rPr lang="ca-ES" sz="1000" dirty="0" err="1">
                  <a:latin typeface="Century Gothic" panose="020B0502020202020204" pitchFamily="34" charset="0"/>
                </a:rPr>
                <a:t>Portfolio</a:t>
              </a:r>
              <a:r>
                <a:rPr lang="ca-ES" sz="1000" dirty="0">
                  <a:latin typeface="Century Gothic" panose="020B0502020202020204" pitchFamily="34" charset="0"/>
                </a:rPr>
                <a:t> Fons Europeus</a:t>
              </a:r>
            </a:p>
          </p:txBody>
        </p:sp>
      </p:grpSp>
      <p:sp>
        <p:nvSpPr>
          <p:cNvPr id="24" name="CuadroTexto 1">
            <a:extLst>
              <a:ext uri="{FF2B5EF4-FFF2-40B4-BE49-F238E27FC236}">
                <a16:creationId xmlns:a16="http://schemas.microsoft.com/office/drawing/2014/main" xmlns="" id="{4A023FE4-5A8B-B433-C0FB-82DAE980B521}"/>
              </a:ext>
            </a:extLst>
          </p:cNvPr>
          <p:cNvSpPr txBox="1"/>
          <p:nvPr/>
        </p:nvSpPr>
        <p:spPr>
          <a:xfrm>
            <a:off x="2255675" y="1816649"/>
            <a:ext cx="4078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>
                <a:latin typeface="Century Gothic" panose="020B0502020202020204" pitchFamily="34" charset="0"/>
              </a:rPr>
              <a:t>COL·LABORADORS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E9E7E19D-A3BF-5332-50EF-3132CBD15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67" y="5929815"/>
            <a:ext cx="1969881" cy="261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BACB0E79-1D2F-0064-E036-015347259E46}"/>
              </a:ext>
            </a:extLst>
          </p:cNvPr>
          <p:cNvGrpSpPr/>
          <p:nvPr/>
        </p:nvGrpSpPr>
        <p:grpSpPr>
          <a:xfrm>
            <a:off x="4669008" y="5851852"/>
            <a:ext cx="5686604" cy="417622"/>
            <a:chOff x="409396" y="1537018"/>
            <a:chExt cx="5686604" cy="417622"/>
          </a:xfrm>
        </p:grpSpPr>
        <p:sp>
          <p:nvSpPr>
            <p:cNvPr id="29" name="CuadroTexto 1">
              <a:extLst>
                <a:ext uri="{FF2B5EF4-FFF2-40B4-BE49-F238E27FC236}">
                  <a16:creationId xmlns:a16="http://schemas.microsoft.com/office/drawing/2014/main" xmlns="" id="{1BC6C717-1D5C-1D15-AB25-AA32F81F2486}"/>
                </a:ext>
              </a:extLst>
            </p:cNvPr>
            <p:cNvSpPr txBox="1"/>
            <p:nvPr/>
          </p:nvSpPr>
          <p:spPr>
            <a:xfrm>
              <a:off x="409396" y="1537018"/>
              <a:ext cx="2315873" cy="41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Jaume </a:t>
              </a:r>
              <a:r>
                <a:rPr lang="ca-ES" sz="1050" dirty="0" err="1">
                  <a:latin typeface="Century Gothic" panose="020B0502020202020204" pitchFamily="34" charset="0"/>
                </a:rPr>
                <a:t>Moseguí</a:t>
              </a:r>
              <a:r>
                <a:rPr lang="ca-ES" sz="1050" dirty="0">
                  <a:latin typeface="Century Gothic" panose="020B0502020202020204" pitchFamily="34" charset="0"/>
                </a:rPr>
                <a:t> i </a:t>
              </a:r>
              <a:r>
                <a:rPr lang="ca-ES" sz="1050" dirty="0" err="1">
                  <a:latin typeface="Century Gothic" panose="020B0502020202020204" pitchFamily="34" charset="0"/>
                </a:rPr>
                <a:t>Borbon</a:t>
              </a:r>
              <a:endParaRPr lang="ca-ES" sz="1050" dirty="0">
                <a:latin typeface="Century Gothic" panose="020B050202020202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ca-ES" sz="1050" dirty="0">
                  <a:latin typeface="Century Gothic" panose="020B0502020202020204" pitchFamily="34" charset="0"/>
                </a:rPr>
                <a:t>Maite Bosch </a:t>
              </a:r>
              <a:r>
                <a:rPr lang="ca-ES" sz="1050" dirty="0" err="1">
                  <a:latin typeface="Century Gothic" panose="020B0502020202020204" pitchFamily="34" charset="0"/>
                </a:rPr>
                <a:t>Sendra</a:t>
              </a:r>
              <a:endParaRPr lang="ca-ES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CuadroTexto 1">
              <a:extLst>
                <a:ext uri="{FF2B5EF4-FFF2-40B4-BE49-F238E27FC236}">
                  <a16:creationId xmlns:a16="http://schemas.microsoft.com/office/drawing/2014/main" xmlns="" id="{7750DB46-96A8-8ED0-4F08-5C554F3F1504}"/>
                </a:ext>
              </a:extLst>
            </p:cNvPr>
            <p:cNvSpPr txBox="1"/>
            <p:nvPr/>
          </p:nvSpPr>
          <p:spPr>
            <a:xfrm>
              <a:off x="2408822" y="1542155"/>
              <a:ext cx="3687178" cy="41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ca-ES" sz="1000" dirty="0">
                  <a:latin typeface="Century Gothic" panose="020B0502020202020204" pitchFamily="34" charset="0"/>
                </a:rPr>
                <a:t>Arquitecte i gestor del Servei d’Urbanisme</a:t>
              </a:r>
            </a:p>
            <a:p>
              <a:pPr>
                <a:lnSpc>
                  <a:spcPts val="1300"/>
                </a:lnSpc>
              </a:pPr>
              <a:r>
                <a:rPr lang="ca-ES" sz="1000" dirty="0">
                  <a:latin typeface="Century Gothic" panose="020B0502020202020204" pitchFamily="34" charset="0"/>
                </a:rPr>
                <a:t>Jurista i gestora del Servei d’Urbanisme</a:t>
              </a:r>
            </a:p>
          </p:txBody>
        </p:sp>
      </p:grp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E2D11C37-282D-E929-8B3F-44AE62A2227E}"/>
              </a:ext>
            </a:extLst>
          </p:cNvPr>
          <p:cNvCxnSpPr/>
          <p:nvPr/>
        </p:nvCxnSpPr>
        <p:spPr>
          <a:xfrm>
            <a:off x="2255675" y="828911"/>
            <a:ext cx="76055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648A02E2-884D-28D1-EA9A-51625DC3D3BF}"/>
              </a:ext>
            </a:extLst>
          </p:cNvPr>
          <p:cNvCxnSpPr/>
          <p:nvPr/>
        </p:nvCxnSpPr>
        <p:spPr>
          <a:xfrm>
            <a:off x="2293249" y="3424193"/>
            <a:ext cx="76055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DF665B3D-E0A0-2650-8721-A34F00280E35}"/>
              </a:ext>
            </a:extLst>
          </p:cNvPr>
          <p:cNvCxnSpPr/>
          <p:nvPr/>
        </p:nvCxnSpPr>
        <p:spPr>
          <a:xfrm>
            <a:off x="2273667" y="5678113"/>
            <a:ext cx="76055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38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PLA D’ACCIÓ. MODEL DE FITXA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xmlns="" id="{A070393E-239A-8A1F-90BD-CA557CC2C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701" y="635631"/>
            <a:ext cx="6586021" cy="6050800"/>
          </a:xfrm>
          <a:prstGeom prst="rect">
            <a:avLst/>
          </a:prstGeom>
        </p:spPr>
      </p:pic>
      <p:sp>
        <p:nvSpPr>
          <p:cNvPr id="62" name="Rectángulo 61">
            <a:extLst>
              <a:ext uri="{FF2B5EF4-FFF2-40B4-BE49-F238E27FC236}">
                <a16:creationId xmlns:a16="http://schemas.microsoft.com/office/drawing/2014/main" xmlns="" id="{26D873B5-5089-10EE-627A-EA9967438FE5}"/>
              </a:ext>
            </a:extLst>
          </p:cNvPr>
          <p:cNvSpPr/>
          <p:nvPr/>
        </p:nvSpPr>
        <p:spPr>
          <a:xfrm>
            <a:off x="7277100" y="635631"/>
            <a:ext cx="2971800" cy="61103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0255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AA3EBA-173A-9CA2-3B1F-A4C0B154B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4D58578-A26D-2571-875E-C1E821DB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681"/>
            <a:ext cx="12192000" cy="6288957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8AB3398F-29D8-019D-8C7F-E54EDADE6542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CBD745-E422-0048-FDE0-1F325A47F92C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9F7C8BAB-CEF9-8EEA-A8DF-740BAE292835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155DAABD-01DE-084D-B365-21C43CA9E575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B3F698DA-6FC8-313E-FE32-C5855A5DDA9E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AD47812D-1E95-0776-1EA4-1C62C6D07C31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41D7AA49-64C5-D733-C7D1-A2E7629BA3F7}"/>
              </a:ext>
            </a:extLst>
          </p:cNvPr>
          <p:cNvSpPr txBox="1"/>
          <p:nvPr/>
        </p:nvSpPr>
        <p:spPr>
          <a:xfrm>
            <a:off x="211721" y="460976"/>
            <a:ext cx="1037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UBICACIÓ DE LES ACTUACIONS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3726AD5-6065-98EA-3FFB-2A8482B31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48" t="19177" r="25000" b="8076"/>
          <a:stretch/>
        </p:blipFill>
        <p:spPr>
          <a:xfrm>
            <a:off x="7269556" y="592020"/>
            <a:ext cx="4822166" cy="20185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6637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1ECBD0-D472-904F-4EA2-20137369B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B55C4DD2-169E-0A49-A92D-232EB4AA502F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FF55387-5D5F-C05D-08D0-C10D6936B48B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D71B96B8-3BBF-8DD6-BC97-7862FD27A23F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0F9AA49A-B846-84AB-9092-A8562301954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12DB2452-7DE3-FFA1-F949-E1ED8AC7F1E3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57ABCD9E-51F5-071A-91A1-D8E93489350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C234FDFD-5CEA-7E2D-EDFC-92FA1867D6D3}"/>
              </a:ext>
            </a:extLst>
          </p:cNvPr>
          <p:cNvSpPr txBox="1"/>
          <p:nvPr/>
        </p:nvSpPr>
        <p:spPr>
          <a:xfrm>
            <a:off x="211721" y="460976"/>
            <a:ext cx="1125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SEGUIMENT DEL PLA D’ACCIÓ</a:t>
            </a:r>
          </a:p>
        </p:txBody>
      </p:sp>
      <p:sp>
        <p:nvSpPr>
          <p:cNvPr id="9" name="QuadreDeText 3">
            <a:extLst>
              <a:ext uri="{FF2B5EF4-FFF2-40B4-BE49-F238E27FC236}">
                <a16:creationId xmlns:a16="http://schemas.microsoft.com/office/drawing/2014/main" xmlns="" id="{D77CDF79-C4DE-4CA1-33B7-264D9EE0791F}"/>
              </a:ext>
            </a:extLst>
          </p:cNvPr>
          <p:cNvSpPr txBox="1"/>
          <p:nvPr/>
        </p:nvSpPr>
        <p:spPr>
          <a:xfrm>
            <a:off x="3018049" y="952700"/>
            <a:ext cx="5940001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latin typeface="Century Gothic" panose="020B0502020202020204" pitchFamily="34" charset="0"/>
              </a:rPr>
              <a:t>És imprescindible un </a:t>
            </a:r>
            <a:r>
              <a:rPr lang="ca-ES" b="1" dirty="0">
                <a:latin typeface="Century Gothic" panose="020B0502020202020204" pitchFamily="34" charset="0"/>
              </a:rPr>
              <a:t>sistema de seguiment </a:t>
            </a:r>
            <a:r>
              <a:rPr lang="ca-ES" dirty="0">
                <a:latin typeface="Century Gothic" panose="020B0502020202020204" pitchFamily="34" charset="0"/>
              </a:rPr>
              <a:t>que garanteixi el compliment dels objectius i les línies d’actuació de l’Agenda urbana de Santa Susanna.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latin typeface="Century Gothic" panose="020B0502020202020204" pitchFamily="34" charset="0"/>
              </a:rPr>
              <a:t>El seguiment de l’Agenda urbana requereix </a:t>
            </a:r>
            <a:r>
              <a:rPr lang="ca-ES" b="1" dirty="0">
                <a:latin typeface="Century Gothic" panose="020B0502020202020204" pitchFamily="34" charset="0"/>
              </a:rPr>
              <a:t>recursos econòmics i humans</a:t>
            </a:r>
            <a:r>
              <a:rPr lang="ca-ES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latin typeface="Century Gothic" panose="020B0502020202020204" pitchFamily="34" charset="0"/>
              </a:rPr>
              <a:t>El sistema de seguiment permet: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a-ES" dirty="0">
                <a:latin typeface="Century Gothic" panose="020B0502020202020204" pitchFamily="34" charset="0"/>
              </a:rPr>
              <a:t>Mesurar el grau d’implementació de les accions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a-ES" dirty="0">
                <a:latin typeface="Century Gothic" panose="020B0502020202020204" pitchFamily="34" charset="0"/>
              </a:rPr>
              <a:t>Identificar les dificultats del desenvolupament d’accions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a-ES" dirty="0">
                <a:latin typeface="Century Gothic" panose="020B0502020202020204" pitchFamily="34" charset="0"/>
              </a:rPr>
              <a:t>Modificar o revisar el Pla d’acció per augmentar les seves possibilitats d’èxit i adequar-lo al context social, econòmic, ambiental o institucional del moment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latin typeface="Century Gothic" panose="020B0502020202020204" pitchFamily="34" charset="0"/>
              </a:rPr>
              <a:t>Es constitueix la </a:t>
            </a:r>
            <a:r>
              <a:rPr lang="ca-ES" b="1" dirty="0">
                <a:latin typeface="Century Gothic" panose="020B0502020202020204" pitchFamily="34" charset="0"/>
              </a:rPr>
              <a:t>Unitat de Gestió del Pla d’acció.</a:t>
            </a:r>
            <a:endParaRPr lang="ca-E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2F4917-E3BD-9CB8-6CAD-717B82C17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9AA8EFCF-F0C7-8C2D-3563-32810A7C21CF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4EFC01F-90E6-7C62-5C55-D777633A02A8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C084A1FE-75FF-D871-16C8-4A9101C053A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83124F0-3113-D26C-1EDA-46B3BB590A87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59CD801D-1D3B-6AEC-FA96-AFF4BC9FE26A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101CE406-51C0-768D-9D6F-ADA867C0B03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B10080EF-6874-6BC7-7C5D-3D9A6984DE5E}"/>
              </a:ext>
            </a:extLst>
          </p:cNvPr>
          <p:cNvSpPr txBox="1"/>
          <p:nvPr/>
        </p:nvSpPr>
        <p:spPr>
          <a:xfrm>
            <a:off x="211721" y="460976"/>
            <a:ext cx="717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UNITAT DE GESTIÓ DEL PLA D’ACCIÓ</a:t>
            </a:r>
          </a:p>
        </p:txBody>
      </p:sp>
      <p:sp>
        <p:nvSpPr>
          <p:cNvPr id="8" name="QuadreDeText 3">
            <a:extLst>
              <a:ext uri="{FF2B5EF4-FFF2-40B4-BE49-F238E27FC236}">
                <a16:creationId xmlns:a16="http://schemas.microsoft.com/office/drawing/2014/main" xmlns="" id="{BA569AAD-3287-B1A1-B4C6-831CAEAFA41C}"/>
              </a:ext>
            </a:extLst>
          </p:cNvPr>
          <p:cNvSpPr txBox="1"/>
          <p:nvPr/>
        </p:nvSpPr>
        <p:spPr>
          <a:xfrm>
            <a:off x="211721" y="1782395"/>
            <a:ext cx="5627605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Century Gothic" panose="020B0502020202020204" pitchFamily="34" charset="0"/>
              </a:rPr>
              <a:t>La </a:t>
            </a:r>
            <a:r>
              <a:rPr lang="ca-ES" sz="1600" b="1" dirty="0">
                <a:latin typeface="Century Gothic" panose="020B0502020202020204" pitchFamily="34" charset="0"/>
              </a:rPr>
              <a:t>unitat de gestió del Pla d’acció </a:t>
            </a:r>
            <a:r>
              <a:rPr lang="ca-ES" sz="1600" dirty="0">
                <a:latin typeface="Century Gothic" panose="020B0502020202020204" pitchFamily="34" charset="0"/>
              </a:rPr>
              <a:t>és l’encarregada de fer el seguiment de l’Agenda urbana de Santa Susanna.</a:t>
            </a:r>
          </a:p>
          <a:p>
            <a:endParaRPr lang="ca-ES" sz="1600" dirty="0">
              <a:latin typeface="Century Gothic" panose="020B0502020202020204" pitchFamily="34" charset="0"/>
            </a:endParaRPr>
          </a:p>
          <a:p>
            <a:r>
              <a:rPr lang="ca-ES" sz="1600" dirty="0">
                <a:latin typeface="Century Gothic" panose="020B0502020202020204" pitchFamily="34" charset="0"/>
              </a:rPr>
              <a:t>Tasques: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1600" dirty="0">
                <a:latin typeface="Century Gothic" panose="020B0502020202020204" pitchFamily="34" charset="0"/>
              </a:rPr>
              <a:t>Mantenir </a:t>
            </a:r>
            <a:r>
              <a:rPr lang="ca-ES" sz="1600" b="1" dirty="0">
                <a:latin typeface="Century Gothic" panose="020B0502020202020204" pitchFamily="34" charset="0"/>
              </a:rPr>
              <a:t>reunions trimestrals </a:t>
            </a:r>
            <a:r>
              <a:rPr lang="ca-ES" sz="1600" dirty="0">
                <a:latin typeface="Century Gothic" panose="020B0502020202020204" pitchFamily="34" charset="0"/>
              </a:rPr>
              <a:t>de seguiment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1600" dirty="0">
                <a:latin typeface="Century Gothic" panose="020B0502020202020204" pitchFamily="34" charset="0"/>
              </a:rPr>
              <a:t>Elaborar un </a:t>
            </a:r>
            <a:r>
              <a:rPr lang="ca-ES" sz="1600" b="1" dirty="0">
                <a:latin typeface="Century Gothic" panose="020B0502020202020204" pitchFamily="34" charset="0"/>
              </a:rPr>
              <a:t>informe anual d’execució </a:t>
            </a:r>
            <a:r>
              <a:rPr lang="ca-ES" sz="1600" dirty="0">
                <a:latin typeface="Century Gothic" panose="020B0502020202020204" pitchFamily="34" charset="0"/>
              </a:rPr>
              <a:t>de les actuacions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1600" dirty="0">
                <a:latin typeface="Century Gothic" panose="020B0502020202020204" pitchFamily="34" charset="0"/>
              </a:rPr>
              <a:t>Elaborar un </a:t>
            </a:r>
            <a:r>
              <a:rPr lang="ca-ES" sz="1600" b="1" dirty="0">
                <a:latin typeface="Century Gothic" panose="020B0502020202020204" pitchFamily="34" charset="0"/>
              </a:rPr>
              <a:t>informe bianual de seguiment </a:t>
            </a:r>
            <a:r>
              <a:rPr lang="ca-ES" sz="1600" dirty="0">
                <a:latin typeface="Century Gothic" panose="020B0502020202020204" pitchFamily="34" charset="0"/>
              </a:rPr>
              <a:t>de l’Agenda urbana espanyola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1600" dirty="0">
                <a:latin typeface="Century Gothic" panose="020B0502020202020204" pitchFamily="34" charset="0"/>
              </a:rPr>
              <a:t>Elaborar un </a:t>
            </a:r>
            <a:r>
              <a:rPr lang="ca-ES" sz="1600" b="1" dirty="0">
                <a:latin typeface="Century Gothic" panose="020B0502020202020204" pitchFamily="34" charset="0"/>
              </a:rPr>
              <a:t>informe triennal d’evolució </a:t>
            </a:r>
            <a:r>
              <a:rPr lang="ca-ES" sz="1600" dirty="0">
                <a:latin typeface="Century Gothic" panose="020B0502020202020204" pitchFamily="34" charset="0"/>
              </a:rPr>
              <a:t>de les línies estratègiques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1600" dirty="0">
                <a:latin typeface="Century Gothic" panose="020B0502020202020204" pitchFamily="34" charset="0"/>
              </a:rPr>
              <a:t>Organitzar </a:t>
            </a:r>
            <a:r>
              <a:rPr lang="ca-ES" sz="1600" b="1" dirty="0">
                <a:latin typeface="Century Gothic" panose="020B0502020202020204" pitchFamily="34" charset="0"/>
              </a:rPr>
              <a:t>sessions de presentació </a:t>
            </a:r>
            <a:r>
              <a:rPr lang="ca-ES" sz="1600" dirty="0">
                <a:latin typeface="Century Gothic" panose="020B0502020202020204" pitchFamily="34" charset="0"/>
              </a:rPr>
              <a:t>dels informes, amb caràcter bianual.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03DAFF5B-8056-6747-7110-C58D16975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2518"/>
              </p:ext>
            </p:extLst>
          </p:nvPr>
        </p:nvGraphicFramePr>
        <p:xfrm>
          <a:off x="6352676" y="1938233"/>
          <a:ext cx="5347366" cy="298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683">
                  <a:extLst>
                    <a:ext uri="{9D8B030D-6E8A-4147-A177-3AD203B41FA5}">
                      <a16:colId xmlns:a16="http://schemas.microsoft.com/office/drawing/2014/main" xmlns="" val="600267079"/>
                    </a:ext>
                  </a:extLst>
                </a:gridCol>
                <a:gridCol w="2673683">
                  <a:extLst>
                    <a:ext uri="{9D8B030D-6E8A-4147-A177-3AD203B41FA5}">
                      <a16:colId xmlns:a16="http://schemas.microsoft.com/office/drawing/2014/main" xmlns="" val="329417013"/>
                    </a:ext>
                  </a:extLst>
                </a:gridCol>
              </a:tblGrid>
              <a:tr h="511627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UNITAT DE GESTIÓ DEL PLA D’ACCIÓ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4383178"/>
                  </a:ext>
                </a:extLst>
              </a:tr>
              <a:tr h="823302">
                <a:tc gridSpan="2"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178524"/>
                  </a:ext>
                </a:extLst>
              </a:tr>
              <a:tr h="823302">
                <a:tc>
                  <a:txBody>
                    <a:bodyPr/>
                    <a:lstStyle/>
                    <a:p>
                      <a:endParaRPr lang="es-ES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2340094"/>
                  </a:ext>
                </a:extLst>
              </a:tr>
              <a:tr h="823302">
                <a:tc gridSpan="2"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7681392"/>
                  </a:ext>
                </a:extLst>
              </a:tr>
            </a:tbl>
          </a:graphicData>
        </a:graphic>
      </p:graphicFrame>
      <p:sp>
        <p:nvSpPr>
          <p:cNvPr id="13" name="Cuadro de texto 2">
            <a:extLst>
              <a:ext uri="{FF2B5EF4-FFF2-40B4-BE49-F238E27FC236}">
                <a16:creationId xmlns:a16="http://schemas.microsoft.com/office/drawing/2014/main" xmlns="" id="{991CEAA0-D950-5764-07C3-AD86E01E9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206" y="2544960"/>
            <a:ext cx="2860305" cy="603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es-ES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 de </a:t>
            </a:r>
            <a:r>
              <a:rPr lang="es-ES" sz="1400" b="1" kern="1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l’Agenda</a:t>
            </a:r>
            <a:r>
              <a:rPr lang="es-ES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urbana de Santa Susanna</a:t>
            </a:r>
            <a:endParaRPr lang="es-ES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xmlns="" id="{77F56603-B220-0894-DCBB-6C7C0F9A6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865" y="3379152"/>
            <a:ext cx="2160270" cy="603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a-ES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Càrrecs electes</a:t>
            </a:r>
            <a:endParaRPr lang="es-ES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xmlns="" id="{4E8FF287-8530-6C91-2C2D-36D61A3C7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857" y="3376712"/>
            <a:ext cx="2160270" cy="603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a-ES" sz="1400" b="1" kern="1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Tècnics municipals</a:t>
            </a:r>
            <a:endParaRPr lang="es-ES" sz="1400" kern="1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xmlns="" id="{5BD7EFF0-AA99-FE2A-7AA5-A1CF135C5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205" y="4208464"/>
            <a:ext cx="2860305" cy="603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ca-ES" sz="1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Servei d’acompanyament extern</a:t>
            </a:r>
            <a:endParaRPr lang="es-ES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34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A6066B-A798-5284-5C91-9BC9BD6A8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54E884A8-A080-E0B6-7FBD-38F0CBB7034D}"/>
              </a:ext>
            </a:extLst>
          </p:cNvPr>
          <p:cNvSpPr/>
          <p:nvPr/>
        </p:nvSpPr>
        <p:spPr>
          <a:xfrm>
            <a:off x="9224964" y="1069686"/>
            <a:ext cx="2866758" cy="503583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A406E961-CEA3-EDE5-BD6D-3E3FE7839522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40BEA71-5E8B-BF15-E2BA-2B082C2DAB45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79DDE906-ED5B-728C-26AD-1008BF50B9DB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1D0B8AA-2917-D243-4C3A-0FE9E8642935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9269491A-8713-A435-9A8A-C0A36BC4111A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1CA96FF3-4BB1-540E-8826-9CAA9258D93C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D63D1686-9A3E-81D2-2B6F-EBD8B8E1BEBA}"/>
              </a:ext>
            </a:extLst>
          </p:cNvPr>
          <p:cNvSpPr txBox="1"/>
          <p:nvPr/>
        </p:nvSpPr>
        <p:spPr>
          <a:xfrm>
            <a:off x="211721" y="460976"/>
            <a:ext cx="717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CRONOGRAMA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881C359-A04E-496E-2C0F-43B0A7EFC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7" y="1323976"/>
            <a:ext cx="8135108" cy="274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Gráfico&#10;&#10;Descripción generada automáticamente">
            <a:extLst>
              <a:ext uri="{FF2B5EF4-FFF2-40B4-BE49-F238E27FC236}">
                <a16:creationId xmlns:a16="http://schemas.microsoft.com/office/drawing/2014/main" xmlns="" id="{C7F46002-E71B-03E1-0A24-5006DBFE1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21" y="4407372"/>
            <a:ext cx="8640000" cy="1772907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3634F54F-DBF6-947C-7146-144A04C6CDB2}"/>
              </a:ext>
            </a:extLst>
          </p:cNvPr>
          <p:cNvGrpSpPr/>
          <p:nvPr/>
        </p:nvGrpSpPr>
        <p:grpSpPr>
          <a:xfrm>
            <a:off x="9244013" y="1205312"/>
            <a:ext cx="2736266" cy="4832092"/>
            <a:chOff x="9244013" y="1348187"/>
            <a:chExt cx="2736266" cy="4832092"/>
          </a:xfrm>
        </p:grpSpPr>
        <p:pic>
          <p:nvPicPr>
            <p:cNvPr id="11" name="Imagen 10" descr="Texto&#10;&#10;Descripción generada automáticamente">
              <a:extLst>
                <a:ext uri="{FF2B5EF4-FFF2-40B4-BE49-F238E27FC236}">
                  <a16:creationId xmlns:a16="http://schemas.microsoft.com/office/drawing/2014/main" xmlns="" id="{7A625070-D68E-6477-177A-6F41A5BE3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8762" r="91011" b="-1"/>
            <a:stretch/>
          </p:blipFill>
          <p:spPr>
            <a:xfrm>
              <a:off x="9344025" y="5534025"/>
              <a:ext cx="576263" cy="409109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E12C6000-DB3E-DC03-B8E6-B5870433151F}"/>
                </a:ext>
              </a:extLst>
            </p:cNvPr>
            <p:cNvSpPr txBox="1"/>
            <p:nvPr/>
          </p:nvSpPr>
          <p:spPr>
            <a:xfrm>
              <a:off x="9906000" y="1348187"/>
              <a:ext cx="2074279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>
                  <a:latin typeface="Century Gothic" panose="020B0502020202020204" pitchFamily="34" charset="0"/>
                </a:rPr>
                <a:t>Reunions trimestrals de la Unitat de gestió del Pla d’acció</a:t>
              </a:r>
            </a:p>
            <a:p>
              <a:endParaRPr lang="ca-ES" sz="1400" dirty="0">
                <a:latin typeface="Century Gothic" panose="020B0502020202020204" pitchFamily="34" charset="0"/>
              </a:endParaRPr>
            </a:p>
            <a:p>
              <a:r>
                <a:rPr lang="ca-ES" sz="1400" dirty="0">
                  <a:latin typeface="Century Gothic" panose="020B0502020202020204" pitchFamily="34" charset="0"/>
                </a:rPr>
                <a:t>Informe anual d’execució de les actuacions</a:t>
              </a:r>
            </a:p>
            <a:p>
              <a:r>
                <a:rPr lang="ca-ES" sz="1400" dirty="0">
                  <a:latin typeface="Century Gothic" panose="020B0502020202020204" pitchFamily="34" charset="0"/>
                </a:rPr>
                <a:t>Informe bianual de seguiment de l’AUE</a:t>
              </a:r>
            </a:p>
            <a:p>
              <a:endParaRPr lang="ca-ES" sz="1400" dirty="0">
                <a:latin typeface="Century Gothic" panose="020B0502020202020204" pitchFamily="34" charset="0"/>
              </a:endParaRPr>
            </a:p>
            <a:p>
              <a:r>
                <a:rPr lang="ca-ES" sz="1400" dirty="0">
                  <a:latin typeface="Century Gothic" panose="020B0502020202020204" pitchFamily="34" charset="0"/>
                </a:rPr>
                <a:t>Informe bianual de seguiment de l’AUE</a:t>
              </a:r>
            </a:p>
            <a:p>
              <a:endParaRPr lang="ca-ES" sz="1400" dirty="0">
                <a:latin typeface="Century Gothic" panose="020B0502020202020204" pitchFamily="34" charset="0"/>
              </a:endParaRPr>
            </a:p>
            <a:p>
              <a:r>
                <a:rPr lang="ca-ES" sz="1400" dirty="0">
                  <a:latin typeface="Century Gothic" panose="020B0502020202020204" pitchFamily="34" charset="0"/>
                </a:rPr>
                <a:t>Informe triennal d’evolució de les línies estratègiques (indicadors d’impacte)</a:t>
              </a:r>
            </a:p>
            <a:p>
              <a:endParaRPr lang="ca-ES" sz="1400" dirty="0">
                <a:latin typeface="Century Gothic" panose="020B0502020202020204" pitchFamily="34" charset="0"/>
              </a:endParaRPr>
            </a:p>
            <a:p>
              <a:r>
                <a:rPr lang="ca-ES" sz="1400" dirty="0">
                  <a:latin typeface="Century Gothic" panose="020B0502020202020204" pitchFamily="34" charset="0"/>
                </a:rPr>
                <a:t>Sessió de presentació d’informes a ciutadania i oposició</a:t>
              </a:r>
            </a:p>
          </p:txBody>
        </p:sp>
        <p:pic>
          <p:nvPicPr>
            <p:cNvPr id="14" name="Imagen 13" descr="Texto&#10;&#10;Descripción generada automáticamente">
              <a:extLst>
                <a:ext uri="{FF2B5EF4-FFF2-40B4-BE49-F238E27FC236}">
                  <a16:creationId xmlns:a16="http://schemas.microsoft.com/office/drawing/2014/main" xmlns="" id="{0C772F3E-95CE-EC2B-BC17-3A3002FE0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028" r="89971" b="19755"/>
            <a:stretch/>
          </p:blipFill>
          <p:spPr>
            <a:xfrm>
              <a:off x="9310687" y="4312122"/>
              <a:ext cx="642938" cy="485775"/>
            </a:xfrm>
            <a:prstGeom prst="rect">
              <a:avLst/>
            </a:prstGeom>
          </p:spPr>
        </p:pic>
        <p:pic>
          <p:nvPicPr>
            <p:cNvPr id="15" name="Imagen 14" descr="Texto&#10;&#10;Descripción generada automáticamente">
              <a:extLst>
                <a:ext uri="{FF2B5EF4-FFF2-40B4-BE49-F238E27FC236}">
                  <a16:creationId xmlns:a16="http://schemas.microsoft.com/office/drawing/2014/main" xmlns="" id="{EF22C51B-B492-54DF-A6D9-C06B764DD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7970" r="89971" b="44230"/>
            <a:stretch/>
          </p:blipFill>
          <p:spPr>
            <a:xfrm>
              <a:off x="9310687" y="3537894"/>
              <a:ext cx="642938" cy="342900"/>
            </a:xfrm>
            <a:prstGeom prst="rect">
              <a:avLst/>
            </a:prstGeom>
          </p:spPr>
        </p:pic>
        <p:pic>
          <p:nvPicPr>
            <p:cNvPr id="16" name="Imagen 15" descr="Texto&#10;&#10;Descripción generada automáticamente">
              <a:extLst>
                <a:ext uri="{FF2B5EF4-FFF2-40B4-BE49-F238E27FC236}">
                  <a16:creationId xmlns:a16="http://schemas.microsoft.com/office/drawing/2014/main" xmlns="" id="{0FFD9750-EAD8-15AD-FD2D-9FD79582E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936" r="89971" b="57890"/>
            <a:stretch/>
          </p:blipFill>
          <p:spPr>
            <a:xfrm>
              <a:off x="9277350" y="2450628"/>
              <a:ext cx="642938" cy="542737"/>
            </a:xfrm>
            <a:prstGeom prst="rect">
              <a:avLst/>
            </a:prstGeom>
          </p:spPr>
        </p:pic>
        <p:pic>
          <p:nvPicPr>
            <p:cNvPr id="17" name="Imagen 16" descr="Texto&#10;&#10;Descripción generada automáticamente">
              <a:extLst>
                <a:ext uri="{FF2B5EF4-FFF2-40B4-BE49-F238E27FC236}">
                  <a16:creationId xmlns:a16="http://schemas.microsoft.com/office/drawing/2014/main" xmlns="" id="{5261DB93-ABB5-D351-0144-85D580EE3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3268" r="89971" b="85468"/>
            <a:stretch/>
          </p:blipFill>
          <p:spPr>
            <a:xfrm>
              <a:off x="9244013" y="1466851"/>
              <a:ext cx="642938" cy="342899"/>
            </a:xfrm>
            <a:prstGeom prst="rect">
              <a:avLst/>
            </a:prstGeom>
          </p:spPr>
        </p:pic>
      </p:grpSp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xmlns="" id="{19FE6B29-907B-3EC8-4F3E-625964BF8E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3" t="1658" r="92360" b="90186"/>
          <a:stretch/>
        </p:blipFill>
        <p:spPr>
          <a:xfrm>
            <a:off x="511760" y="2993553"/>
            <a:ext cx="278057" cy="157114"/>
          </a:xfrm>
          <a:prstGeom prst="rect">
            <a:avLst/>
          </a:prstGeom>
        </p:spPr>
      </p:pic>
      <p:pic>
        <p:nvPicPr>
          <p:cNvPr id="21" name="Imagen 20" descr="Texto&#10;&#10;Descripción generada automáticamente">
            <a:extLst>
              <a:ext uri="{FF2B5EF4-FFF2-40B4-BE49-F238E27FC236}">
                <a16:creationId xmlns:a16="http://schemas.microsoft.com/office/drawing/2014/main" xmlns="" id="{63740EB8-92E3-3235-BCE5-D1CA44F7EF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6" t="12938" r="91066" b="60422"/>
          <a:stretch/>
        </p:blipFill>
        <p:spPr>
          <a:xfrm>
            <a:off x="534620" y="3321000"/>
            <a:ext cx="204750" cy="216000"/>
          </a:xfrm>
          <a:prstGeom prst="rect">
            <a:avLst/>
          </a:prstGeom>
        </p:spPr>
      </p:pic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xmlns="" id="{6E2B913A-BDB5-40E6-2BFF-7BB8386C9D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3" t="39958" r="92450" b="45345"/>
          <a:stretch/>
        </p:blipFill>
        <p:spPr>
          <a:xfrm>
            <a:off x="563844" y="3527333"/>
            <a:ext cx="176782" cy="180000"/>
          </a:xfrm>
          <a:prstGeom prst="rect">
            <a:avLst/>
          </a:prstGeom>
        </p:spPr>
      </p:pic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xmlns="" id="{8E85C1DF-F8BE-91CC-414D-C5F175BCCA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3" t="55029" r="91001" b="19193"/>
          <a:stretch/>
        </p:blipFill>
        <p:spPr>
          <a:xfrm>
            <a:off x="563844" y="3717343"/>
            <a:ext cx="164881" cy="180000"/>
          </a:xfrm>
          <a:prstGeom prst="rect">
            <a:avLst/>
          </a:prstGeom>
        </p:spPr>
      </p:pic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xmlns="" id="{6C545403-7183-7A67-1DDE-F9AACB38A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9" t="78762" r="91011" b="4103"/>
          <a:stretch/>
        </p:blipFill>
        <p:spPr>
          <a:xfrm>
            <a:off x="530798" y="3897838"/>
            <a:ext cx="216000" cy="1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87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982C19-2EC3-8B04-CDCA-858C5DC9B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C6ACE9CE-07D6-CEFB-E45A-CBCBFD3E1192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2108A12-937D-6FDE-765C-4FA909C16009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C292479A-6486-E3AC-D0A3-A69D29AB7DB0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942F190-A043-604D-717B-A67BF5128380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24CB244-5F66-0E2A-FF8E-0F2C0F688B5C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2DF46665-77CE-F7ED-6F32-C97EBAD116E7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8AED914B-682B-DBD8-6239-18FEDB161131}"/>
              </a:ext>
            </a:extLst>
          </p:cNvPr>
          <p:cNvSpPr txBox="1"/>
          <p:nvPr/>
        </p:nvSpPr>
        <p:spPr>
          <a:xfrm>
            <a:off x="211721" y="460976"/>
            <a:ext cx="717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INDICADORS</a:t>
            </a:r>
          </a:p>
        </p:txBody>
      </p:sp>
      <p:sp>
        <p:nvSpPr>
          <p:cNvPr id="8" name="QuadreDeText 3">
            <a:extLst>
              <a:ext uri="{FF2B5EF4-FFF2-40B4-BE49-F238E27FC236}">
                <a16:creationId xmlns:a16="http://schemas.microsoft.com/office/drawing/2014/main" xmlns="" id="{807FE419-74BE-E81F-0B40-06C7F27D34AE}"/>
              </a:ext>
            </a:extLst>
          </p:cNvPr>
          <p:cNvSpPr txBox="1"/>
          <p:nvPr/>
        </p:nvSpPr>
        <p:spPr>
          <a:xfrm>
            <a:off x="211721" y="1236964"/>
            <a:ext cx="717015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Century Gothic" panose="020B0502020202020204" pitchFamily="34" charset="0"/>
              </a:rPr>
              <a:t>INDICADORS</a:t>
            </a:r>
            <a:r>
              <a:rPr lang="ca-ES" sz="1600" b="1" dirty="0">
                <a:latin typeface="Century Gothic" panose="020B0502020202020204" pitchFamily="34" charset="0"/>
              </a:rPr>
              <a:t> D’EXECUCIÓ</a:t>
            </a:r>
          </a:p>
        </p:txBody>
      </p:sp>
      <p:sp>
        <p:nvSpPr>
          <p:cNvPr id="9" name="QuadreDeText 3">
            <a:extLst>
              <a:ext uri="{FF2B5EF4-FFF2-40B4-BE49-F238E27FC236}">
                <a16:creationId xmlns:a16="http://schemas.microsoft.com/office/drawing/2014/main" xmlns="" id="{D72700EE-1608-2E4D-60C8-1C7CAB9E6E34}"/>
              </a:ext>
            </a:extLst>
          </p:cNvPr>
          <p:cNvSpPr txBox="1"/>
          <p:nvPr/>
        </p:nvSpPr>
        <p:spPr>
          <a:xfrm>
            <a:off x="636838" y="1659009"/>
            <a:ext cx="67450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Century Gothic" panose="020B0502020202020204" pitchFamily="34" charset="0"/>
              </a:rPr>
              <a:t>Permeten comprovar l’estat d’execució de l’Agenda urbana i fer un seguiment del seu grau d’implementació </a:t>
            </a:r>
          </a:p>
        </p:txBody>
      </p:sp>
      <p:sp>
        <p:nvSpPr>
          <p:cNvPr id="11" name="QuadreDeText 3">
            <a:extLst>
              <a:ext uri="{FF2B5EF4-FFF2-40B4-BE49-F238E27FC236}">
                <a16:creationId xmlns:a16="http://schemas.microsoft.com/office/drawing/2014/main" xmlns="" id="{F45BB8E6-EF10-9A9A-5E19-B80B2255630E}"/>
              </a:ext>
            </a:extLst>
          </p:cNvPr>
          <p:cNvSpPr txBox="1"/>
          <p:nvPr/>
        </p:nvSpPr>
        <p:spPr>
          <a:xfrm>
            <a:off x="211721" y="2458694"/>
            <a:ext cx="717015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Century Gothic" panose="020B0502020202020204" pitchFamily="34" charset="0"/>
              </a:rPr>
              <a:t>INDICADORS</a:t>
            </a:r>
            <a:r>
              <a:rPr lang="ca-ES" sz="1600" b="1" dirty="0">
                <a:latin typeface="Century Gothic" panose="020B0502020202020204" pitchFamily="34" charset="0"/>
              </a:rPr>
              <a:t> D’IMPACTE</a:t>
            </a:r>
          </a:p>
        </p:txBody>
      </p:sp>
      <p:sp>
        <p:nvSpPr>
          <p:cNvPr id="12" name="QuadreDeText 3">
            <a:extLst>
              <a:ext uri="{FF2B5EF4-FFF2-40B4-BE49-F238E27FC236}">
                <a16:creationId xmlns:a16="http://schemas.microsoft.com/office/drawing/2014/main" xmlns="" id="{D479F667-9489-6779-B1AD-6C3CF838C732}"/>
              </a:ext>
            </a:extLst>
          </p:cNvPr>
          <p:cNvSpPr txBox="1"/>
          <p:nvPr/>
        </p:nvSpPr>
        <p:spPr>
          <a:xfrm>
            <a:off x="636838" y="2880739"/>
            <a:ext cx="67450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Century Gothic" panose="020B0502020202020204" pitchFamily="34" charset="0"/>
              </a:rPr>
              <a:t>Permeten comprovar el grau de compliment de les línies estratègiques del Pla d’acció.</a:t>
            </a:r>
          </a:p>
        </p:txBody>
      </p:sp>
      <p:sp>
        <p:nvSpPr>
          <p:cNvPr id="13" name="QuadreDeText 3">
            <a:extLst>
              <a:ext uri="{FF2B5EF4-FFF2-40B4-BE49-F238E27FC236}">
                <a16:creationId xmlns:a16="http://schemas.microsoft.com/office/drawing/2014/main" xmlns="" id="{2DB06B2C-276A-5F50-D195-7C86A3530921}"/>
              </a:ext>
            </a:extLst>
          </p:cNvPr>
          <p:cNvSpPr txBox="1"/>
          <p:nvPr/>
        </p:nvSpPr>
        <p:spPr>
          <a:xfrm>
            <a:off x="211721" y="3783459"/>
            <a:ext cx="717015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Century Gothic" panose="020B0502020202020204" pitchFamily="34" charset="0"/>
              </a:rPr>
              <a:t>INDICADORS</a:t>
            </a:r>
            <a:r>
              <a:rPr lang="ca-ES" sz="1600" b="1" dirty="0">
                <a:latin typeface="Century Gothic" panose="020B0502020202020204" pitchFamily="34" charset="0"/>
              </a:rPr>
              <a:t> DE SEGUIMENT DE L’AGENDA URBANA ESPANYOLA</a:t>
            </a:r>
          </a:p>
        </p:txBody>
      </p:sp>
      <p:sp>
        <p:nvSpPr>
          <p:cNvPr id="14" name="QuadreDeText 3">
            <a:extLst>
              <a:ext uri="{FF2B5EF4-FFF2-40B4-BE49-F238E27FC236}">
                <a16:creationId xmlns:a16="http://schemas.microsoft.com/office/drawing/2014/main" xmlns="" id="{83AD52AF-FD08-6EA7-70EB-27BC59EBE066}"/>
              </a:ext>
            </a:extLst>
          </p:cNvPr>
          <p:cNvSpPr txBox="1"/>
          <p:nvPr/>
        </p:nvSpPr>
        <p:spPr>
          <a:xfrm>
            <a:off x="636838" y="4205504"/>
            <a:ext cx="674503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Century Gothic" panose="020B0502020202020204" pitchFamily="34" charset="0"/>
              </a:rPr>
              <a:t>Permeten comprovar el grau de compliment dels objectius de l’Agenda urbana espanyola.</a:t>
            </a:r>
          </a:p>
          <a:p>
            <a:r>
              <a:rPr lang="ca-ES" sz="1600" dirty="0">
                <a:latin typeface="Century Gothic" panose="020B0502020202020204" pitchFamily="34" charset="0"/>
              </a:rPr>
              <a:t>S’adapten al context urbà de Santa Susanna.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9E799C0-0A3C-ADEE-B381-8338AC89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176" y="3783459"/>
            <a:ext cx="4019514" cy="28986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3F2FF98-7BE0-796E-0DD2-8DDFFD1CA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588" y="2359010"/>
            <a:ext cx="3946691" cy="12175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047077AA-D86E-B489-3EE0-FBDC7BB02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176" y="932741"/>
            <a:ext cx="3945600" cy="1285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081A0DA-597D-7969-F807-48B863CF518F}"/>
              </a:ext>
            </a:extLst>
          </p:cNvPr>
          <p:cNvSpPr txBox="1"/>
          <p:nvPr/>
        </p:nvSpPr>
        <p:spPr>
          <a:xfrm>
            <a:off x="211721" y="5666440"/>
            <a:ext cx="717015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“</a:t>
            </a:r>
            <a:r>
              <a:rPr lang="ca-ES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L’Agenda urbana de Santa Susanna és un document viu que ha de poder recollir, ampliar i adaptar el seu Pla d’acció durant el seu desenvolupament, tant pel que fa a projectes, noves accions o modificacions de les accions que es proposen.</a:t>
            </a:r>
            <a:endParaRPr lang="es-ES" sz="12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ca-ES" sz="12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Serà, per tant, un document en constant revisió que caldrà adaptar al context social, econòmic, ambiental o institucional del moment”.</a:t>
            </a:r>
            <a:endParaRPr lang="es-ES" sz="12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08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adreDeText 11">
            <a:extLst>
              <a:ext uri="{FF2B5EF4-FFF2-40B4-BE49-F238E27FC236}">
                <a16:creationId xmlns:a16="http://schemas.microsoft.com/office/drawing/2014/main" xmlns="" id="{86FA35BE-0FFE-63C4-5559-F8511EBA8859}"/>
              </a:ext>
            </a:extLst>
          </p:cNvPr>
          <p:cNvSpPr txBox="1"/>
          <p:nvPr/>
        </p:nvSpPr>
        <p:spPr>
          <a:xfrm>
            <a:off x="0" y="4869174"/>
            <a:ext cx="12192000" cy="291465"/>
          </a:xfrm>
          <a:prstGeom prst="rect">
            <a:avLst/>
          </a:prstGeom>
          <a:solidFill>
            <a:srgbClr val="308911"/>
          </a:solidFill>
        </p:spPr>
        <p:txBody>
          <a:bodyPr wrap="square" lIns="105366" tIns="52683" rIns="105366" bIns="52683" rtlCol="0">
            <a:spAutoFit/>
          </a:bodyPr>
          <a:lstStyle/>
          <a:p>
            <a:pPr algn="ctr"/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5A13506D-4E7E-EB5F-EDE2-22A05565F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5"/>
          <a:stretch/>
        </p:blipFill>
        <p:spPr bwMode="auto">
          <a:xfrm>
            <a:off x="371974" y="5870127"/>
            <a:ext cx="3850710" cy="88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7" descr="Imatge que conté Font, text, Gràfics, disseny gràfic&#10;&#10;Descripció generada automàticament">
            <a:extLst>
              <a:ext uri="{FF2B5EF4-FFF2-40B4-BE49-F238E27FC236}">
                <a16:creationId xmlns:a16="http://schemas.microsoft.com/office/drawing/2014/main" xmlns="" id="{1609651B-B7C1-422A-5CD6-41C181D36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3" y="5424806"/>
            <a:ext cx="2817178" cy="369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43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MARC DE REFERÈNCIA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10C92029-FA5D-8C42-F0C4-3AC75870A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313874"/>
              </p:ext>
            </p:extLst>
          </p:nvPr>
        </p:nvGraphicFramePr>
        <p:xfrm>
          <a:off x="426089" y="2539843"/>
          <a:ext cx="11451265" cy="163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QuadreDeText 1">
            <a:extLst>
              <a:ext uri="{FF2B5EF4-FFF2-40B4-BE49-F238E27FC236}">
                <a16:creationId xmlns:a16="http://schemas.microsoft.com/office/drawing/2014/main" xmlns="" id="{AC964AF3-4E8B-5A0A-D75E-02FB3AEE012E}"/>
              </a:ext>
            </a:extLst>
          </p:cNvPr>
          <p:cNvSpPr txBox="1"/>
          <p:nvPr/>
        </p:nvSpPr>
        <p:spPr>
          <a:xfrm>
            <a:off x="336001" y="4086394"/>
            <a:ext cx="326780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200" dirty="0">
                <a:latin typeface="Century Gothic" panose="020B0502020202020204" pitchFamily="34" charset="0"/>
              </a:rPr>
              <a:t>Resolució de l’Assemblea General de les Nacions Unides (2015)</a:t>
            </a:r>
          </a:p>
          <a:p>
            <a:pPr algn="ctr"/>
            <a:r>
              <a:rPr lang="ca-ES" sz="1200" dirty="0">
                <a:latin typeface="Century Gothic" panose="020B0502020202020204" pitchFamily="34" charset="0"/>
              </a:rPr>
              <a:t>17 Objectius de Desenvolupament Sostenible (</a:t>
            </a:r>
            <a:r>
              <a:rPr lang="ca-ES" sz="1200" b="1" dirty="0">
                <a:latin typeface="Century Gothic" panose="020B0502020202020204" pitchFamily="34" charset="0"/>
              </a:rPr>
              <a:t>ODS</a:t>
            </a:r>
            <a:r>
              <a:rPr lang="ca-ES" sz="1200" dirty="0">
                <a:latin typeface="Century Gothic" panose="020B0502020202020204" pitchFamily="34" charset="0"/>
              </a:rPr>
              <a:t>). </a:t>
            </a:r>
          </a:p>
        </p:txBody>
      </p:sp>
      <p:pic>
        <p:nvPicPr>
          <p:cNvPr id="18" name="Imagen 4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D296E731-86D8-02C6-D706-42A8F1CCC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998" y="5002622"/>
            <a:ext cx="3267811" cy="1637364"/>
          </a:xfrm>
          <a:prstGeom prst="rect">
            <a:avLst/>
          </a:prstGeom>
        </p:spPr>
      </p:pic>
      <p:cxnSp>
        <p:nvCxnSpPr>
          <p:cNvPr id="20" name="Connector recte 4">
            <a:extLst>
              <a:ext uri="{FF2B5EF4-FFF2-40B4-BE49-F238E27FC236}">
                <a16:creationId xmlns:a16="http://schemas.microsoft.com/office/drawing/2014/main" xmlns="" id="{BA2DA268-31C1-0FA0-78ED-3DFFF3C5C3A4}"/>
              </a:ext>
            </a:extLst>
          </p:cNvPr>
          <p:cNvCxnSpPr>
            <a:cxnSpLocks/>
          </p:cNvCxnSpPr>
          <p:nvPr/>
        </p:nvCxnSpPr>
        <p:spPr>
          <a:xfrm>
            <a:off x="1381250" y="3778205"/>
            <a:ext cx="0" cy="3081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recte 4">
            <a:extLst>
              <a:ext uri="{FF2B5EF4-FFF2-40B4-BE49-F238E27FC236}">
                <a16:creationId xmlns:a16="http://schemas.microsoft.com/office/drawing/2014/main" xmlns="" id="{1AB7EC87-6F86-64C7-41D9-52A27989078B}"/>
              </a:ext>
            </a:extLst>
          </p:cNvPr>
          <p:cNvCxnSpPr>
            <a:cxnSpLocks/>
          </p:cNvCxnSpPr>
          <p:nvPr/>
        </p:nvCxnSpPr>
        <p:spPr>
          <a:xfrm>
            <a:off x="3326592" y="2725684"/>
            <a:ext cx="0" cy="2238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>
            <a:extLst>
              <a:ext uri="{FF2B5EF4-FFF2-40B4-BE49-F238E27FC236}">
                <a16:creationId xmlns:a16="http://schemas.microsoft.com/office/drawing/2014/main" xmlns="" id="{EAFAC6FA-87F0-2428-FC63-58B8FA71F728}"/>
              </a:ext>
            </a:extLst>
          </p:cNvPr>
          <p:cNvGrpSpPr/>
          <p:nvPr/>
        </p:nvGrpSpPr>
        <p:grpSpPr>
          <a:xfrm>
            <a:off x="1759558" y="1169211"/>
            <a:ext cx="3134068" cy="1569660"/>
            <a:chOff x="1859273" y="1062258"/>
            <a:chExt cx="3134068" cy="1569660"/>
          </a:xfrm>
        </p:grpSpPr>
        <p:sp>
          <p:nvSpPr>
            <p:cNvPr id="31" name="QuadreDeText 1">
              <a:extLst>
                <a:ext uri="{FF2B5EF4-FFF2-40B4-BE49-F238E27FC236}">
                  <a16:creationId xmlns:a16="http://schemas.microsoft.com/office/drawing/2014/main" xmlns="" id="{ED684CA0-405B-29BB-FB41-86BE77B4E85C}"/>
                </a:ext>
              </a:extLst>
            </p:cNvPr>
            <p:cNvSpPr txBox="1"/>
            <p:nvPr/>
          </p:nvSpPr>
          <p:spPr>
            <a:xfrm>
              <a:off x="1859273" y="1062258"/>
              <a:ext cx="3134068" cy="15696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200" dirty="0">
                  <a:latin typeface="Century Gothic" panose="020B0502020202020204" pitchFamily="34" charset="0"/>
                </a:rPr>
                <a:t>La 3a Conferència de Nacions Unides sobre Habitatge i Desenvolupament urbà sostenible (Hàbitat III) aprova a Quito la Nova Agenda Urbana (2016).</a:t>
              </a:r>
            </a:p>
            <a:p>
              <a:pPr algn="ctr"/>
              <a:endParaRPr lang="ca-ES" sz="1200" dirty="0">
                <a:latin typeface="Century Gothic" panose="020B0502020202020204" pitchFamily="34" charset="0"/>
              </a:endParaRPr>
            </a:p>
            <a:p>
              <a:pPr algn="ctr"/>
              <a:r>
                <a:rPr lang="ca-ES" sz="1200" dirty="0">
                  <a:latin typeface="Century Gothic" panose="020B0502020202020204" pitchFamily="34" charset="0"/>
                </a:rPr>
                <a:t>Objectiu: </a:t>
              </a:r>
            </a:p>
            <a:p>
              <a:pPr algn="ctr"/>
              <a:r>
                <a:rPr lang="ca-ES" sz="1200" dirty="0">
                  <a:latin typeface="Century Gothic" panose="020B0502020202020204" pitchFamily="34" charset="0"/>
                </a:rPr>
                <a:t>accelerar la implantació </a:t>
              </a:r>
            </a:p>
            <a:p>
              <a:pPr algn="ctr"/>
              <a:r>
                <a:rPr lang="ca-ES" sz="1200" dirty="0">
                  <a:latin typeface="Century Gothic" panose="020B0502020202020204" pitchFamily="34" charset="0"/>
                </a:rPr>
                <a:t>de </a:t>
              </a:r>
              <a:r>
                <a:rPr lang="ca-ES" sz="1200" b="1" dirty="0">
                  <a:latin typeface="Century Gothic" panose="020B0502020202020204" pitchFamily="34" charset="0"/>
                </a:rPr>
                <a:t>l’ODS 11.</a:t>
              </a:r>
            </a:p>
          </p:txBody>
        </p:sp>
        <p:pic>
          <p:nvPicPr>
            <p:cNvPr id="37" name="Imagen 42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xmlns="" id="{66FF6F87-9B2E-1A36-FC48-6D38C1385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7482" t="34543" r="17304" b="37542"/>
            <a:stretch/>
          </p:blipFill>
          <p:spPr>
            <a:xfrm>
              <a:off x="4365814" y="2071821"/>
              <a:ext cx="555810" cy="510988"/>
            </a:xfrm>
            <a:prstGeom prst="rect">
              <a:avLst/>
            </a:prstGeom>
          </p:spPr>
        </p:pic>
      </p:grpSp>
      <p:sp>
        <p:nvSpPr>
          <p:cNvPr id="38" name="QuadreDeText 1">
            <a:extLst>
              <a:ext uri="{FF2B5EF4-FFF2-40B4-BE49-F238E27FC236}">
                <a16:creationId xmlns:a16="http://schemas.microsoft.com/office/drawing/2014/main" xmlns="" id="{E84114A9-EF0D-072E-45B3-3C201760D4AF}"/>
              </a:ext>
            </a:extLst>
          </p:cNvPr>
          <p:cNvSpPr txBox="1"/>
          <p:nvPr/>
        </p:nvSpPr>
        <p:spPr>
          <a:xfrm>
            <a:off x="3735065" y="4099980"/>
            <a:ext cx="3653294" cy="24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Century Gothic" panose="020B0502020202020204" pitchFamily="34" charset="0"/>
              </a:rPr>
              <a:t>	Pacte </a:t>
            </a:r>
            <a:r>
              <a:rPr lang="ca-ES" sz="1200" dirty="0" err="1">
                <a:latin typeface="Century Gothic" panose="020B0502020202020204" pitchFamily="34" charset="0"/>
              </a:rPr>
              <a:t>d’Àmsterdam</a:t>
            </a:r>
            <a:r>
              <a:rPr lang="ca-ES" sz="1200" dirty="0">
                <a:latin typeface="Century Gothic" panose="020B0502020202020204" pitchFamily="34" charset="0"/>
              </a:rPr>
              <a:t> (2016).</a:t>
            </a:r>
          </a:p>
          <a:p>
            <a:r>
              <a:rPr lang="ca-ES" sz="1200" dirty="0">
                <a:latin typeface="Century Gothic" panose="020B0502020202020204" pitchFamily="34" charset="0"/>
              </a:rPr>
              <a:t>	Defineix els principis de l’Agenda 	Urbana de la UE.</a:t>
            </a:r>
          </a:p>
          <a:p>
            <a:endParaRPr lang="ca-ES" sz="1200" dirty="0">
              <a:latin typeface="Century Gothic" panose="020B0502020202020204" pitchFamily="34" charset="0"/>
            </a:endParaRPr>
          </a:p>
          <a:p>
            <a:r>
              <a:rPr lang="ca-ES" sz="1200" dirty="0">
                <a:latin typeface="Century Gothic" panose="020B0502020202020204" pitchFamily="34" charset="0"/>
              </a:rPr>
              <a:t>Objectiu: </a:t>
            </a:r>
          </a:p>
          <a:p>
            <a:r>
              <a:rPr lang="ca-ES" sz="1200" dirty="0">
                <a:latin typeface="Century Gothic" panose="020B0502020202020204" pitchFamily="34" charset="0"/>
              </a:rPr>
              <a:t>Enfortir la dimensió urbana de les polítiques nacionals europees per tal que les àrees urbanes assoleixin el seu màxim potencial. </a:t>
            </a:r>
          </a:p>
          <a:p>
            <a:endParaRPr lang="ca-ES" sz="1200" dirty="0">
              <a:latin typeface="Century Gothic" panose="020B0502020202020204" pitchFamily="34" charset="0"/>
            </a:endParaRPr>
          </a:p>
          <a:p>
            <a:r>
              <a:rPr lang="ca-ES" sz="1200" dirty="0">
                <a:latin typeface="Century Gothic" panose="020B0502020202020204" pitchFamily="34" charset="0"/>
              </a:rPr>
              <a:t>3 instruments específics: </a:t>
            </a:r>
            <a:r>
              <a:rPr lang="ca-ES" sz="1200" b="1" dirty="0">
                <a:latin typeface="Century Gothic" panose="020B0502020202020204" pitchFamily="34" charset="0"/>
              </a:rPr>
              <a:t>millorar la regulació comunitària, millorar el finançament i millorar el coneixement i el seu intercanvi.</a:t>
            </a:r>
          </a:p>
        </p:txBody>
      </p:sp>
      <p:pic>
        <p:nvPicPr>
          <p:cNvPr id="39" name="Imatge 18" descr="Imatge que conté logotip&#10;&#10;Descripció generada automàticament">
            <a:extLst>
              <a:ext uri="{FF2B5EF4-FFF2-40B4-BE49-F238E27FC236}">
                <a16:creationId xmlns:a16="http://schemas.microsoft.com/office/drawing/2014/main" xmlns="" id="{73D0FD03-50DB-B056-3E64-36916976C7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37" y="4083967"/>
            <a:ext cx="774182" cy="781924"/>
          </a:xfrm>
          <a:prstGeom prst="rect">
            <a:avLst/>
          </a:prstGeom>
        </p:spPr>
      </p:pic>
      <p:sp>
        <p:nvSpPr>
          <p:cNvPr id="40" name="QuadreDeText 1">
            <a:extLst>
              <a:ext uri="{FF2B5EF4-FFF2-40B4-BE49-F238E27FC236}">
                <a16:creationId xmlns:a16="http://schemas.microsoft.com/office/drawing/2014/main" xmlns="" id="{8BA56A4B-3C0A-7EB3-D585-7BDB23F4CDDB}"/>
              </a:ext>
            </a:extLst>
          </p:cNvPr>
          <p:cNvSpPr txBox="1"/>
          <p:nvPr/>
        </p:nvSpPr>
        <p:spPr>
          <a:xfrm>
            <a:off x="5404195" y="1151622"/>
            <a:ext cx="3481083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200" dirty="0">
                <a:latin typeface="Century Gothic" panose="020B0502020202020204" pitchFamily="34" charset="0"/>
              </a:rPr>
              <a:t>	Document estratègic per 	aconseguir els objectius de 	desenvolupament sostenible a 	Nivell Estatal (2019).</a:t>
            </a:r>
          </a:p>
          <a:p>
            <a:pPr algn="ctr"/>
            <a:endParaRPr lang="ca-ES" sz="1200" dirty="0">
              <a:latin typeface="Century Gothic" panose="020B0502020202020204" pitchFamily="34" charset="0"/>
            </a:endParaRPr>
          </a:p>
          <a:p>
            <a:pPr algn="ctr"/>
            <a:r>
              <a:rPr lang="ca-ES" sz="1200" dirty="0">
                <a:latin typeface="Century Gothic" panose="020B0502020202020204" pitchFamily="34" charset="0"/>
              </a:rPr>
              <a:t>10  objectius estratègics, 30 objectius específics i 72 indicadors d’avaluació i seguiment.</a:t>
            </a:r>
          </a:p>
        </p:txBody>
      </p:sp>
      <p:pic>
        <p:nvPicPr>
          <p:cNvPr id="41" name="Imatge 9" descr="Imatge que conté logotip&#10;&#10;Descripció generada automàticament">
            <a:extLst>
              <a:ext uri="{FF2B5EF4-FFF2-40B4-BE49-F238E27FC236}">
                <a16:creationId xmlns:a16="http://schemas.microsoft.com/office/drawing/2014/main" xmlns="" id="{296174BB-2BFA-E3C7-E7C5-7E0D1C87AE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12" y="1247445"/>
            <a:ext cx="741243" cy="741243"/>
          </a:xfrm>
          <a:prstGeom prst="rect">
            <a:avLst/>
          </a:prstGeom>
        </p:spPr>
      </p:pic>
      <p:cxnSp>
        <p:nvCxnSpPr>
          <p:cNvPr id="44" name="Connector recte 4">
            <a:extLst>
              <a:ext uri="{FF2B5EF4-FFF2-40B4-BE49-F238E27FC236}">
                <a16:creationId xmlns:a16="http://schemas.microsoft.com/office/drawing/2014/main" xmlns="" id="{787F32F8-3161-217C-6C7F-F85412E6DF38}"/>
              </a:ext>
            </a:extLst>
          </p:cNvPr>
          <p:cNvCxnSpPr>
            <a:cxnSpLocks/>
          </p:cNvCxnSpPr>
          <p:nvPr/>
        </p:nvCxnSpPr>
        <p:spPr>
          <a:xfrm>
            <a:off x="5192678" y="3778205"/>
            <a:ext cx="0" cy="3081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QuadreDeText 1">
            <a:extLst>
              <a:ext uri="{FF2B5EF4-FFF2-40B4-BE49-F238E27FC236}">
                <a16:creationId xmlns:a16="http://schemas.microsoft.com/office/drawing/2014/main" xmlns="" id="{53D4A54B-64DC-B0E0-F538-8D833030F6F1}"/>
              </a:ext>
            </a:extLst>
          </p:cNvPr>
          <p:cNvSpPr txBox="1"/>
          <p:nvPr/>
        </p:nvSpPr>
        <p:spPr>
          <a:xfrm>
            <a:off x="7478446" y="4099980"/>
            <a:ext cx="4398907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ca-ES" sz="1200" dirty="0">
                <a:latin typeface="Century Gothic" panose="020B0502020202020204" pitchFamily="34" charset="0"/>
              </a:rPr>
              <a:t>El Consell Executiu de la Generalitat va acorda elaborar el document de l’Agenda Urbana de Catalunya. </a:t>
            </a:r>
          </a:p>
          <a:p>
            <a:pPr lvl="2"/>
            <a:r>
              <a:rPr lang="ca-ES" sz="1200" dirty="0">
                <a:latin typeface="Century Gothic" panose="020B0502020202020204" pitchFamily="34" charset="0"/>
              </a:rPr>
              <a:t>Constitució de l’Assemblea urbana de Catalunya (AUC) (2018). Se signa la Declaració per a una Agenda Urbana de Catalunya.</a:t>
            </a:r>
          </a:p>
          <a:p>
            <a:endParaRPr lang="ca-ES" sz="1200" dirty="0">
              <a:latin typeface="Century Gothic" panose="020B0502020202020204" pitchFamily="34" charset="0"/>
            </a:endParaRPr>
          </a:p>
          <a:p>
            <a:r>
              <a:rPr lang="ca-ES" sz="1200" dirty="0">
                <a:latin typeface="Century Gothic" panose="020B0502020202020204" pitchFamily="34" charset="0"/>
              </a:rPr>
              <a:t>2 grans reptes: </a:t>
            </a:r>
            <a:r>
              <a:rPr lang="ca-ES" sz="1200" b="1" dirty="0">
                <a:latin typeface="Century Gothic" panose="020B0502020202020204" pitchFamily="34" charset="0"/>
              </a:rPr>
              <a:t>Transició digital i transició verda</a:t>
            </a:r>
            <a:r>
              <a:rPr lang="ca-ES" sz="1200" dirty="0">
                <a:latin typeface="Century Gothic" panose="020B0502020202020204" pitchFamily="34" charset="0"/>
              </a:rPr>
              <a:t>.</a:t>
            </a:r>
          </a:p>
          <a:p>
            <a:r>
              <a:rPr lang="ca-ES" sz="1200" dirty="0">
                <a:latin typeface="Century Gothic" panose="020B0502020202020204" pitchFamily="34" charset="0"/>
              </a:rPr>
              <a:t>3 grans prioritats: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200" dirty="0">
                <a:latin typeface="Century Gothic" panose="020B0502020202020204" pitchFamily="34" charset="0"/>
              </a:rPr>
              <a:t>Equilibri territorial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200" dirty="0">
                <a:latin typeface="Century Gothic" panose="020B0502020202020204" pitchFamily="34" charset="0"/>
              </a:rPr>
              <a:t>Prosperitat econòmica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a-ES" sz="1200" dirty="0">
                <a:latin typeface="Century Gothic" panose="020B0502020202020204" pitchFamily="34" charset="0"/>
              </a:rPr>
              <a:t>Equitat social</a:t>
            </a:r>
          </a:p>
        </p:txBody>
      </p:sp>
      <p:pic>
        <p:nvPicPr>
          <p:cNvPr id="49" name="Imatge 9">
            <a:extLst>
              <a:ext uri="{FF2B5EF4-FFF2-40B4-BE49-F238E27FC236}">
                <a16:creationId xmlns:a16="http://schemas.microsoft.com/office/drawing/2014/main" xmlns="" id="{F9ED71C8-6E69-8831-2B76-A536A5772B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8447" y="4138231"/>
            <a:ext cx="795977" cy="739121"/>
          </a:xfrm>
          <a:prstGeom prst="rect">
            <a:avLst/>
          </a:prstGeom>
        </p:spPr>
      </p:pic>
      <p:sp>
        <p:nvSpPr>
          <p:cNvPr id="52" name="QuadreDeText 1">
            <a:extLst>
              <a:ext uri="{FF2B5EF4-FFF2-40B4-BE49-F238E27FC236}">
                <a16:creationId xmlns:a16="http://schemas.microsoft.com/office/drawing/2014/main" xmlns="" id="{C2A11787-5D02-AE45-914C-DD0853B83FDE}"/>
              </a:ext>
            </a:extLst>
          </p:cNvPr>
          <p:cNvSpPr txBox="1"/>
          <p:nvPr/>
        </p:nvSpPr>
        <p:spPr>
          <a:xfrm>
            <a:off x="9657605" y="1551258"/>
            <a:ext cx="225560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200" dirty="0">
                <a:latin typeface="Century Gothic" panose="020B0502020202020204" pitchFamily="34" charset="0"/>
              </a:rPr>
              <a:t>Definició d’uns </a:t>
            </a:r>
            <a:r>
              <a:rPr lang="ca-ES" sz="1200" b="1" dirty="0">
                <a:latin typeface="Century Gothic" panose="020B0502020202020204" pitchFamily="34" charset="0"/>
              </a:rPr>
              <a:t>objectius propis per a la ciutat </a:t>
            </a:r>
            <a:r>
              <a:rPr lang="ca-ES" sz="1200" dirty="0">
                <a:latin typeface="Century Gothic" panose="020B0502020202020204" pitchFamily="34" charset="0"/>
              </a:rPr>
              <a:t>i alineació amb els objectius globals i específics de l’Agenda Urbana Espanyola i Catalana.</a:t>
            </a:r>
          </a:p>
        </p:txBody>
      </p:sp>
      <p:cxnSp>
        <p:nvCxnSpPr>
          <p:cNvPr id="57" name="Connector recte 4">
            <a:extLst>
              <a:ext uri="{FF2B5EF4-FFF2-40B4-BE49-F238E27FC236}">
                <a16:creationId xmlns:a16="http://schemas.microsoft.com/office/drawing/2014/main" xmlns="" id="{95E2A728-7A6F-62E6-3093-752F1237E221}"/>
              </a:ext>
            </a:extLst>
          </p:cNvPr>
          <p:cNvCxnSpPr>
            <a:cxnSpLocks/>
          </p:cNvCxnSpPr>
          <p:nvPr/>
        </p:nvCxnSpPr>
        <p:spPr>
          <a:xfrm>
            <a:off x="10810275" y="2753212"/>
            <a:ext cx="0" cy="1963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recte 4">
            <a:extLst>
              <a:ext uri="{FF2B5EF4-FFF2-40B4-BE49-F238E27FC236}">
                <a16:creationId xmlns:a16="http://schemas.microsoft.com/office/drawing/2014/main" xmlns="" id="{39F1CC01-3D4A-B028-D7D6-5278848648DB}"/>
              </a:ext>
            </a:extLst>
          </p:cNvPr>
          <p:cNvCxnSpPr>
            <a:cxnSpLocks/>
          </p:cNvCxnSpPr>
          <p:nvPr/>
        </p:nvCxnSpPr>
        <p:spPr>
          <a:xfrm>
            <a:off x="8885278" y="3748129"/>
            <a:ext cx="0" cy="3486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recte 4">
            <a:extLst>
              <a:ext uri="{FF2B5EF4-FFF2-40B4-BE49-F238E27FC236}">
                <a16:creationId xmlns:a16="http://schemas.microsoft.com/office/drawing/2014/main" xmlns="" id="{B4163DC8-557F-E34E-B1F2-B582C9A95825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7144737" y="2735622"/>
            <a:ext cx="0" cy="2139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48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44" descr="Escala de tiempo, Calendario&#10;&#10;Descripción generada automáticamente">
            <a:extLst>
              <a:ext uri="{FF2B5EF4-FFF2-40B4-BE49-F238E27FC236}">
                <a16:creationId xmlns:a16="http://schemas.microsoft.com/office/drawing/2014/main" xmlns="" id="{9C29057E-FEC8-D7C5-D223-CDC132514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44"/>
          <a:stretch/>
        </p:blipFill>
        <p:spPr bwMode="auto">
          <a:xfrm>
            <a:off x="5458428" y="2552282"/>
            <a:ext cx="6392612" cy="4016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LES FASES DE L’AGENDA URBANA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22588A53-7DA8-F32F-FD4C-56F4EEE2D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578064"/>
              </p:ext>
            </p:extLst>
          </p:nvPr>
        </p:nvGraphicFramePr>
        <p:xfrm>
          <a:off x="5458429" y="861086"/>
          <a:ext cx="6381980" cy="105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Agrupa 10">
            <a:extLst>
              <a:ext uri="{FF2B5EF4-FFF2-40B4-BE49-F238E27FC236}">
                <a16:creationId xmlns:a16="http://schemas.microsoft.com/office/drawing/2014/main" xmlns="" id="{1D14FE6D-A9C4-F72B-8C91-8FC0B8C35FE7}"/>
              </a:ext>
            </a:extLst>
          </p:cNvPr>
          <p:cNvGrpSpPr/>
          <p:nvPr/>
        </p:nvGrpSpPr>
        <p:grpSpPr>
          <a:xfrm>
            <a:off x="5469065" y="1958717"/>
            <a:ext cx="6381975" cy="552965"/>
            <a:chOff x="3397091" y="2300738"/>
            <a:chExt cx="5400039" cy="557213"/>
          </a:xfrm>
        </p:grpSpPr>
        <p:sp>
          <p:nvSpPr>
            <p:cNvPr id="11" name="Fletxa: esquerra i dreta 8">
              <a:extLst>
                <a:ext uri="{FF2B5EF4-FFF2-40B4-BE49-F238E27FC236}">
                  <a16:creationId xmlns:a16="http://schemas.microsoft.com/office/drawing/2014/main" xmlns="" id="{86FA06C5-8569-F355-9780-96296C94B0E9}"/>
                </a:ext>
              </a:extLst>
            </p:cNvPr>
            <p:cNvSpPr/>
            <p:nvPr/>
          </p:nvSpPr>
          <p:spPr>
            <a:xfrm>
              <a:off x="3397091" y="2300738"/>
              <a:ext cx="5400039" cy="557213"/>
            </a:xfrm>
            <a:prstGeom prst="leftRightArrow">
              <a:avLst/>
            </a:prstGeom>
            <a:solidFill>
              <a:srgbClr val="374E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entury Gothic" panose="020B0502020202020204" pitchFamily="34" charset="0"/>
              </a:endParaRPr>
            </a:p>
          </p:txBody>
        </p:sp>
        <p:sp>
          <p:nvSpPr>
            <p:cNvPr id="12" name="Cuadro de texto 2">
              <a:extLst>
                <a:ext uri="{FF2B5EF4-FFF2-40B4-BE49-F238E27FC236}">
                  <a16:creationId xmlns:a16="http://schemas.microsoft.com/office/drawing/2014/main" xmlns="" id="{8F417DA8-BEF9-130A-34EB-FF1D594CC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3639" y="2432198"/>
              <a:ext cx="4764723" cy="24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a-ES" sz="1000" b="1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Participació, divulgació, comunicació i sensibilització ciutadana</a:t>
              </a:r>
              <a:endParaRPr lang="es-E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QuadreDeText 11">
            <a:extLst>
              <a:ext uri="{FF2B5EF4-FFF2-40B4-BE49-F238E27FC236}">
                <a16:creationId xmlns:a16="http://schemas.microsoft.com/office/drawing/2014/main" xmlns="" id="{9EC582B0-D3B0-D3AC-D505-D85BF852C18A}"/>
              </a:ext>
            </a:extLst>
          </p:cNvPr>
          <p:cNvSpPr txBox="1"/>
          <p:nvPr/>
        </p:nvSpPr>
        <p:spPr>
          <a:xfrm>
            <a:off x="8658741" y="6230233"/>
            <a:ext cx="313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800" i="1" dirty="0">
                <a:solidFill>
                  <a:srgbClr val="4454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Font: Guia pràctica per a la redacció d’una Agenda Urbana Local. Diputació de Barcelona.</a:t>
            </a:r>
            <a:endParaRPr lang="es-ES" sz="800" i="1" dirty="0">
              <a:solidFill>
                <a:srgbClr val="44546A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QuadreDeText 5">
            <a:extLst>
              <a:ext uri="{FF2B5EF4-FFF2-40B4-BE49-F238E27FC236}">
                <a16:creationId xmlns:a16="http://schemas.microsoft.com/office/drawing/2014/main" xmlns="" id="{9A80CD21-8BFB-B41F-AACC-3263A57CFEB9}"/>
              </a:ext>
            </a:extLst>
          </p:cNvPr>
          <p:cNvSpPr txBox="1"/>
          <p:nvPr/>
        </p:nvSpPr>
        <p:spPr>
          <a:xfrm>
            <a:off x="354794" y="1349899"/>
            <a:ext cx="3816928" cy="1868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L’Agenda urbana s’estructura en quatre volums: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a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Treballs inicials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Anàlisi i diagnosi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a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 d’acció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seguiment i avaluació</a:t>
            </a:r>
            <a:endParaRPr lang="es-ES" sz="2000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OBJECTIUS GENERALS</a:t>
            </a:r>
          </a:p>
        </p:txBody>
      </p:sp>
      <p:graphicFrame>
        <p:nvGraphicFramePr>
          <p:cNvPr id="8" name="QuadreDeText 9">
            <a:extLst>
              <a:ext uri="{FF2B5EF4-FFF2-40B4-BE49-F238E27FC236}">
                <a16:creationId xmlns:a16="http://schemas.microsoft.com/office/drawing/2014/main" xmlns="" id="{C4A83C08-57FE-0667-796F-E1711686F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396368"/>
              </p:ext>
            </p:extLst>
          </p:nvPr>
        </p:nvGraphicFramePr>
        <p:xfrm>
          <a:off x="2545062" y="1379641"/>
          <a:ext cx="7101876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74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374E0A"/>
                </a:solidFill>
                <a:latin typeface="Century Gothic" panose="020B0502020202020204" pitchFamily="34" charset="0"/>
              </a:rPr>
              <a:t>PLA DE TREBALL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342C8F75-9DF3-DE6D-3237-6E34D0DD0C21}"/>
              </a:ext>
            </a:extLst>
          </p:cNvPr>
          <p:cNvSpPr txBox="1"/>
          <p:nvPr/>
        </p:nvSpPr>
        <p:spPr>
          <a:xfrm>
            <a:off x="211722" y="86108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Calendari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8C34906-D83E-B6BC-325F-337B3D07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67" y="1205388"/>
            <a:ext cx="11647811" cy="55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2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F0A92952-F103-3926-1DD6-F1276867AF06}"/>
              </a:ext>
            </a:extLst>
          </p:cNvPr>
          <p:cNvSpPr txBox="1">
            <a:spLocks/>
          </p:cNvSpPr>
          <p:nvPr/>
        </p:nvSpPr>
        <p:spPr>
          <a:xfrm>
            <a:off x="211722" y="114297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/>
              <a:t>Crèdits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8E391-EC6A-C26A-A593-A8396C414D92}"/>
              </a:ext>
            </a:extLst>
          </p:cNvPr>
          <p:cNvSpPr txBox="1">
            <a:spLocks/>
          </p:cNvSpPr>
          <p:nvPr/>
        </p:nvSpPr>
        <p:spPr>
          <a:xfrm>
            <a:off x="2191722" y="117362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/>
              <a:t>Introducció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EAE00BB-64CA-82A3-AE2C-2BCD1C1E4442}"/>
              </a:ext>
            </a:extLst>
          </p:cNvPr>
          <p:cNvSpPr txBox="1">
            <a:spLocks/>
          </p:cNvSpPr>
          <p:nvPr/>
        </p:nvSpPr>
        <p:spPr>
          <a:xfrm>
            <a:off x="813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3. Pla d’acció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CB17B21B-FE10-1B3D-DECA-E0B8E72B98CE}"/>
              </a:ext>
            </a:extLst>
          </p:cNvPr>
          <p:cNvSpPr txBox="1">
            <a:spLocks/>
          </p:cNvSpPr>
          <p:nvPr/>
        </p:nvSpPr>
        <p:spPr>
          <a:xfrm>
            <a:off x="615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1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Fase 2. Anàlisi i diagnosi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0AB341F9-57D1-70B4-8EFE-D13CACAD3677}"/>
              </a:ext>
            </a:extLst>
          </p:cNvPr>
          <p:cNvSpPr txBox="1">
            <a:spLocks/>
          </p:cNvSpPr>
          <p:nvPr/>
        </p:nvSpPr>
        <p:spPr>
          <a:xfrm>
            <a:off x="4171722" y="111975"/>
            <a:ext cx="1980000" cy="252000"/>
          </a:xfrm>
          <a:prstGeom prst="rect">
            <a:avLst/>
          </a:prstGeom>
          <a:solidFill>
            <a:srgbClr val="374E0A">
              <a:alpha val="2509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rgbClr val="374E0A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dirty="0">
                <a:solidFill>
                  <a:schemeClr val="tx1"/>
                </a:solidFill>
              </a:rPr>
              <a:t>Fase 1. Treballs inicials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DD8649E4-F840-B886-90A1-7EBFC3BF1AE5}"/>
              </a:ext>
            </a:extLst>
          </p:cNvPr>
          <p:cNvSpPr txBox="1">
            <a:spLocks/>
          </p:cNvSpPr>
          <p:nvPr/>
        </p:nvSpPr>
        <p:spPr>
          <a:xfrm>
            <a:off x="10111722" y="111975"/>
            <a:ext cx="1980000" cy="252000"/>
          </a:xfrm>
          <a:prstGeom prst="rect">
            <a:avLst/>
          </a:prstGeom>
          <a:solidFill>
            <a:schemeClr val="bg1">
              <a:lumMod val="85000"/>
              <a:alpha val="25098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ca-ES" sz="1000" dirty="0"/>
              <a:t>Fase 4. Seguiment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xmlns="" id="{55689F08-D669-A4A8-E05E-E8AA094580C2}"/>
              </a:ext>
            </a:extLst>
          </p:cNvPr>
          <p:cNvSpPr txBox="1"/>
          <p:nvPr/>
        </p:nvSpPr>
        <p:spPr>
          <a:xfrm>
            <a:off x="211722" y="460976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</a:rPr>
              <a:t>LA PARTICIPACIÓ CIUTADANA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B97A0545-A2AA-2CC9-9FC9-B6F4FA4F3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094618"/>
              </p:ext>
            </p:extLst>
          </p:nvPr>
        </p:nvGraphicFramePr>
        <p:xfrm>
          <a:off x="5552960" y="2900484"/>
          <a:ext cx="6381980" cy="105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1">
            <a:extLst>
              <a:ext uri="{FF2B5EF4-FFF2-40B4-BE49-F238E27FC236}">
                <a16:creationId xmlns:a16="http://schemas.microsoft.com/office/drawing/2014/main" xmlns="" id="{D786BDDB-D57B-35B1-5A34-B1A4D0775CAE}"/>
              </a:ext>
            </a:extLst>
          </p:cNvPr>
          <p:cNvSpPr txBox="1"/>
          <p:nvPr/>
        </p:nvSpPr>
        <p:spPr>
          <a:xfrm>
            <a:off x="211722" y="855699"/>
            <a:ext cx="57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Century Gothic" panose="020B0502020202020204" pitchFamily="34" charset="0"/>
              </a:rPr>
              <a:t>Objectius</a:t>
            </a:r>
          </a:p>
        </p:txBody>
      </p:sp>
      <p:sp>
        <p:nvSpPr>
          <p:cNvPr id="11" name="QuadreDeText 5">
            <a:extLst>
              <a:ext uri="{FF2B5EF4-FFF2-40B4-BE49-F238E27FC236}">
                <a16:creationId xmlns:a16="http://schemas.microsoft.com/office/drawing/2014/main" xmlns="" id="{1DB78689-9FA1-458B-D0F0-DA39B8FF3C49}"/>
              </a:ext>
            </a:extLst>
          </p:cNvPr>
          <p:cNvSpPr txBox="1"/>
          <p:nvPr/>
        </p:nvSpPr>
        <p:spPr>
          <a:xfrm>
            <a:off x="354794" y="1349899"/>
            <a:ext cx="4293406" cy="2226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Recollir les visions de ciutadania i les entitats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Recollir aportacions sobre els objectius estratègics de l’Agenda urbana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a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4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El procés previst de participació ciutadana s’ha vist condicionat al període electoral de 2023, que restringia les presentacions públiques.</a:t>
            </a:r>
            <a:endParaRPr lang="es-ES" sz="2000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EF26FAC-3371-5691-3004-09C7F56069C2}"/>
              </a:ext>
            </a:extLst>
          </p:cNvPr>
          <p:cNvSpPr txBox="1"/>
          <p:nvPr/>
        </p:nvSpPr>
        <p:spPr>
          <a:xfrm>
            <a:off x="6597597" y="4834063"/>
            <a:ext cx="252412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>
                <a:latin typeface="Century Gothic" panose="020B0502020202020204" pitchFamily="34" charset="0"/>
              </a:rPr>
              <a:t>Enquesta ciutadana </a:t>
            </a:r>
            <a:r>
              <a:rPr lang="ca-ES" sz="1400" dirty="0">
                <a:latin typeface="Century Gothic" panose="020B0502020202020204" pitchFamily="34" charset="0"/>
              </a:rPr>
              <a:t>per a la diagnosi participada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0D345117-7168-0776-0BA1-3739FE3B8CD0}"/>
              </a:ext>
            </a:extLst>
          </p:cNvPr>
          <p:cNvSpPr txBox="1"/>
          <p:nvPr/>
        </p:nvSpPr>
        <p:spPr>
          <a:xfrm>
            <a:off x="8301372" y="1343447"/>
            <a:ext cx="252412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>
                <a:latin typeface="Century Gothic" panose="020B0502020202020204" pitchFamily="34" charset="0"/>
              </a:rPr>
              <a:t>Taller obert </a:t>
            </a:r>
            <a:r>
              <a:rPr lang="ca-ES" sz="1400" dirty="0">
                <a:latin typeface="Century Gothic" panose="020B0502020202020204" pitchFamily="34" charset="0"/>
              </a:rPr>
              <a:t>a la ciutadania i sessions en centres educatius per a la proposta d’actuacions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751F7DD0-78A2-9B64-58A3-EE0FF6058206}"/>
              </a:ext>
            </a:extLst>
          </p:cNvPr>
          <p:cNvCxnSpPr>
            <a:stCxn id="15" idx="2"/>
          </p:cNvCxnSpPr>
          <p:nvPr/>
        </p:nvCxnSpPr>
        <p:spPr>
          <a:xfrm flipH="1">
            <a:off x="9563434" y="2297554"/>
            <a:ext cx="1" cy="6029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8E68FF71-CE42-8EC5-2C2E-2469B569B925}"/>
              </a:ext>
            </a:extLst>
          </p:cNvPr>
          <p:cNvCxnSpPr>
            <a:endCxn id="14" idx="0"/>
          </p:cNvCxnSpPr>
          <p:nvPr/>
        </p:nvCxnSpPr>
        <p:spPr>
          <a:xfrm>
            <a:off x="7859659" y="3957515"/>
            <a:ext cx="1" cy="8765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391EFEB-8306-4C77-36C8-9A2CFDC3AA44}"/>
              </a:ext>
            </a:extLst>
          </p:cNvPr>
          <p:cNvSpPr txBox="1"/>
          <p:nvPr/>
        </p:nvSpPr>
        <p:spPr>
          <a:xfrm>
            <a:off x="5330034" y="1343447"/>
            <a:ext cx="228950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400" dirty="0">
                <a:latin typeface="Century Gothic" panose="020B0502020202020204" pitchFamily="34" charset="0"/>
              </a:rPr>
              <a:t>Difusió de l’inici dels treballs de l’Agenda urbana de Santa Susanna 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7292906D-FA94-CDE0-793C-7F400926B6D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474786" y="2297554"/>
            <a:ext cx="0" cy="6029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648EC80D-8792-EBE4-9371-8B5EAF13DB85}"/>
              </a:ext>
            </a:extLst>
          </p:cNvPr>
          <p:cNvSpPr txBox="1"/>
          <p:nvPr/>
        </p:nvSpPr>
        <p:spPr>
          <a:xfrm>
            <a:off x="10629900" y="4800851"/>
            <a:ext cx="136488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400" dirty="0">
                <a:latin typeface="Century Gothic" panose="020B0502020202020204" pitchFamily="34" charset="0"/>
              </a:rPr>
              <a:t>Sessions de retorn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xmlns="" id="{86A8C3E2-1237-1933-D4C4-DFFF8319586B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1301829" y="3924303"/>
            <a:ext cx="10514" cy="8765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58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3092</Words>
  <Application>Microsoft Office PowerPoint</Application>
  <PresentationFormat>Panorámica</PresentationFormat>
  <Paragraphs>605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Times New Roman</vt:lpstr>
      <vt:lpstr>Wingdings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Clara Grenzner Matheu</dc:creator>
  <cp:lastModifiedBy>Georgina</cp:lastModifiedBy>
  <cp:revision>103</cp:revision>
  <dcterms:created xsi:type="dcterms:W3CDTF">2023-03-03T11:10:37Z</dcterms:created>
  <dcterms:modified xsi:type="dcterms:W3CDTF">2024-03-21T15:59:51Z</dcterms:modified>
</cp:coreProperties>
</file>